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3" r:id="rId2"/>
    <p:sldId id="371" r:id="rId3"/>
    <p:sldId id="367" r:id="rId4"/>
    <p:sldId id="366" r:id="rId5"/>
    <p:sldId id="374" r:id="rId6"/>
    <p:sldId id="377" r:id="rId7"/>
    <p:sldId id="373" r:id="rId8"/>
    <p:sldId id="372" r:id="rId9"/>
    <p:sldId id="370" r:id="rId10"/>
    <p:sldId id="376" r:id="rId11"/>
    <p:sldId id="365" r:id="rId12"/>
    <p:sldId id="368" r:id="rId13"/>
    <p:sldId id="378" r:id="rId14"/>
  </p:sldIdLst>
  <p:sldSz cx="9144000" cy="5143500" type="screen16x9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100"/>
    <a:srgbClr val="557630"/>
    <a:srgbClr val="4D4D4D"/>
    <a:srgbClr val="D52B1E"/>
    <a:srgbClr val="00A599"/>
    <a:srgbClr val="C50084"/>
    <a:srgbClr val="6A813B"/>
    <a:srgbClr val="AAA38E"/>
    <a:srgbClr val="BEC5C2"/>
    <a:srgbClr val="548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CC09C39-9CE5-446E-AEAF-915892A51F0D}">
  <a:tblStyle styleId="{3FD0621C-DD2D-4F94-8DB7-DDE1EBF4787F}" styleName="HL_Table_1">
    <a:tblBg>
      <a:effect>
        <a:effectLst/>
      </a:effect>
    </a:tblBg>
    <a:wholeTbl>
      <a:tcTxStyle b="off" i="off">
        <a:fontRef idx="maj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4233" cap="flat" cmpd="sng" algn="ctr">
              <a:solidFill>
                <a:schemeClr val="phClr"/>
              </a:solidFill>
              <a:prstDash val="solid"/>
            </a:ln>
          </a:top>
          <a:bottom>
            <a:ln w="4233" cap="flat" cmpd="sng" algn="ctr">
              <a:solidFill>
                <a:schemeClr val="phClr"/>
              </a:solidFill>
              <a:prstDash val="solid"/>
            </a:ln>
          </a:bottom>
          <a:insideH>
            <a:ln w="4233" cap="flat" cmpd="sng" algn="ctr">
              <a:solidFill>
                <a:schemeClr val="phClr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firstRow>
      <a:tcTxStyle b="on" i="off">
        <a:fontRef idx="maj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4233" cap="flat" cmpd="sng" algn="ctr">
              <a:solidFill>
                <a:schemeClr val="phClr"/>
              </a:solidFill>
              <a:prstDash val="solid"/>
            </a:ln>
          </a:top>
          <a:bottom>
            <a:ln w="4233" cap="flat" cmpd="sng" algn="ctr">
              <a:solidFill>
                <a:schemeClr val="phClr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3CC09C39-9CE5-446E-AEAF-915892A51F0D}" styleName="HL_Table_2">
    <a:tblBg>
      <a:effect>
        <a:effectLst/>
      </a:effect>
    </a:tblBg>
    <a:wholeTbl>
      <a:tcTxStyle b="off" i="off">
        <a:fontRef idx="maj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4233" cap="flat" cmpd="sng" algn="ctr">
              <a:solidFill>
                <a:schemeClr val="phClr"/>
              </a:solidFill>
              <a:prstDash val="solid"/>
            </a:ln>
          </a:top>
          <a:bottom>
            <a:ln w="4233" cap="flat" cmpd="sng" algn="ctr">
              <a:solidFill>
                <a:schemeClr val="phClr"/>
              </a:solidFill>
              <a:prstDash val="solid"/>
            </a:ln>
          </a:bottom>
          <a:insideH>
            <a:ln w="4233" cap="flat" cmpd="sng" algn="ctr">
              <a:solidFill>
                <a:schemeClr val="phClr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ajor"/>
        <a:schemeClr val="tx1"/>
      </a:tcTxStyle>
      <a:tcStyle>
        <a:tcBdr/>
        <a:fill>
          <a:noFill/>
        </a:fill>
      </a:tcStyle>
    </a:band1H>
    <a:band2H>
      <a:tcTxStyle b="off" i="off">
        <a:fontRef idx="major"/>
        <a:schemeClr val="tx1"/>
      </a:tcTxStyle>
      <a:tcStyle>
        <a:tcBdr/>
        <a:fill>
          <a:solidFill>
            <a:schemeClr val="phClr">
              <a:alpha val="10000"/>
            </a:schemeClr>
          </a:solidFill>
        </a:fill>
      </a:tcStyle>
    </a:band2H>
    <a:firstRow>
      <a:tcTxStyle b="on" i="off">
        <a:fontRef idx="maj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4233" cap="flat" cmpd="sng" algn="ctr">
              <a:solidFill>
                <a:schemeClr val="phClr"/>
              </a:solidFill>
              <a:prstDash val="solid"/>
            </a:ln>
          </a:top>
          <a:bottom>
            <a:ln w="4233" cap="flat" cmpd="sng" algn="ctr">
              <a:solidFill>
                <a:schemeClr val="phClr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89706" autoAdjust="0"/>
  </p:normalViewPr>
  <p:slideViewPr>
    <p:cSldViewPr snapToGrid="0">
      <p:cViewPr>
        <p:scale>
          <a:sx n="100" d="100"/>
          <a:sy n="100" d="100"/>
        </p:scale>
        <p:origin x="-2094" y="-732"/>
      </p:cViewPr>
      <p:guideLst>
        <p:guide orient="horz" pos="887"/>
        <p:guide orient="horz" pos="1152"/>
        <p:guide orient="horz" pos="2833"/>
        <p:guide orient="horz" pos="2107"/>
        <p:guide pos="361"/>
        <p:guide pos="4298"/>
        <p:guide pos="55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76"/>
    </p:cViewPr>
  </p:sorterViewPr>
  <p:notesViewPr>
    <p:cSldViewPr snapToGrid="0" showGuides="1">
      <p:cViewPr varScale="1">
        <p:scale>
          <a:sx n="79" d="100"/>
          <a:sy n="79" d="100"/>
        </p:scale>
        <p:origin x="-3912" y="-90"/>
      </p:cViewPr>
      <p:guideLst>
        <p:guide orient="horz" pos="3156"/>
        <p:guide pos="216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51227C-D9BF-4015-9E31-00293292B0F1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6F4605-98D2-4D26-8F59-E12E15CF84E0}">
      <dgm:prSet phldrT="[Text]"/>
      <dgm:spPr/>
      <dgm:t>
        <a:bodyPr/>
        <a:lstStyle/>
        <a:p>
          <a:r>
            <a:rPr lang="en-US" dirty="0" smtClean="0"/>
            <a:t>Law of employee privacy</a:t>
          </a:r>
          <a:endParaRPr lang="en-US" dirty="0"/>
        </a:p>
      </dgm:t>
    </dgm:pt>
    <dgm:pt modelId="{E071A079-292D-47A1-ADAF-EAF71F3545FE}" type="parTrans" cxnId="{5A8BB461-4DCA-49B0-B6BB-159AD0DC0D8E}">
      <dgm:prSet/>
      <dgm:spPr/>
      <dgm:t>
        <a:bodyPr/>
        <a:lstStyle/>
        <a:p>
          <a:endParaRPr lang="en-US"/>
        </a:p>
      </dgm:t>
    </dgm:pt>
    <dgm:pt modelId="{A800D23E-F6BE-45A8-B9DA-B5378552B22D}" type="sibTrans" cxnId="{5A8BB461-4DCA-49B0-B6BB-159AD0DC0D8E}">
      <dgm:prSet/>
      <dgm:spPr/>
      <dgm:t>
        <a:bodyPr/>
        <a:lstStyle/>
        <a:p>
          <a:endParaRPr lang="en-US"/>
        </a:p>
      </dgm:t>
    </dgm:pt>
    <dgm:pt modelId="{7482A909-5842-4BD5-8F1A-EAB90746DD13}">
      <dgm:prSet phldrT="[Text]"/>
      <dgm:spPr/>
      <dgm:t>
        <a:bodyPr/>
        <a:lstStyle/>
        <a:p>
          <a:r>
            <a:rPr lang="en-US" dirty="0" smtClean="0"/>
            <a:t>Building a privacy and security program</a:t>
          </a:r>
          <a:endParaRPr lang="en-US" dirty="0"/>
        </a:p>
      </dgm:t>
    </dgm:pt>
    <dgm:pt modelId="{38905376-8D22-4B4F-BF01-3459B1AAC24C}" type="parTrans" cxnId="{90429A14-EDF7-440D-9691-BCAAD3CEE47E}">
      <dgm:prSet/>
      <dgm:spPr/>
      <dgm:t>
        <a:bodyPr/>
        <a:lstStyle/>
        <a:p>
          <a:endParaRPr lang="en-US"/>
        </a:p>
      </dgm:t>
    </dgm:pt>
    <dgm:pt modelId="{EC1ECBA5-351B-4D1E-A2BE-B1A3A8E63AA7}" type="sibTrans" cxnId="{90429A14-EDF7-440D-9691-BCAAD3CEE47E}">
      <dgm:prSet/>
      <dgm:spPr/>
      <dgm:t>
        <a:bodyPr/>
        <a:lstStyle/>
        <a:p>
          <a:endParaRPr lang="en-US"/>
        </a:p>
      </dgm:t>
    </dgm:pt>
    <dgm:pt modelId="{63CFD4AF-F9C8-4978-8069-B8F46E130E85}" type="pres">
      <dgm:prSet presAssocID="{E951227C-D9BF-4015-9E31-00293292B0F1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C9FB78E7-7F3D-417E-9A55-AFBEC3B02B40}" type="pres">
      <dgm:prSet presAssocID="{7C6F4605-98D2-4D26-8F59-E12E15CF84E0}" presName="noChildren" presStyleCnt="0"/>
      <dgm:spPr/>
    </dgm:pt>
    <dgm:pt modelId="{B5A0D76D-E7CB-4946-9F59-2790DE5D4004}" type="pres">
      <dgm:prSet presAssocID="{7C6F4605-98D2-4D26-8F59-E12E15CF84E0}" presName="gap" presStyleCnt="0"/>
      <dgm:spPr/>
    </dgm:pt>
    <dgm:pt modelId="{00B74E90-D6F3-4B4E-9CE6-771C0EBE07E1}" type="pres">
      <dgm:prSet presAssocID="{7C6F4605-98D2-4D26-8F59-E12E15CF84E0}" presName="medCircle2" presStyleLbl="vennNode1" presStyleIdx="0" presStyleCnt="2"/>
      <dgm:spPr/>
    </dgm:pt>
    <dgm:pt modelId="{49D98549-0431-4848-AE0D-89F76713E431}" type="pres">
      <dgm:prSet presAssocID="{7C6F4605-98D2-4D26-8F59-E12E15CF84E0}" presName="txLvlOnly1" presStyleLbl="revTx" presStyleIdx="0" presStyleCnt="2"/>
      <dgm:spPr/>
      <dgm:t>
        <a:bodyPr/>
        <a:lstStyle/>
        <a:p>
          <a:endParaRPr lang="en-US"/>
        </a:p>
      </dgm:t>
    </dgm:pt>
    <dgm:pt modelId="{02802846-1592-46DC-A252-0C4EC2CBAFAA}" type="pres">
      <dgm:prSet presAssocID="{7482A909-5842-4BD5-8F1A-EAB90746DD13}" presName="noChildren" presStyleCnt="0"/>
      <dgm:spPr/>
    </dgm:pt>
    <dgm:pt modelId="{55D96FD9-4B6C-4B74-860F-25B05D900105}" type="pres">
      <dgm:prSet presAssocID="{7482A909-5842-4BD5-8F1A-EAB90746DD13}" presName="gap" presStyleCnt="0"/>
      <dgm:spPr/>
    </dgm:pt>
    <dgm:pt modelId="{184D245A-E264-4D53-B32C-A5693ECBBDC2}" type="pres">
      <dgm:prSet presAssocID="{7482A909-5842-4BD5-8F1A-EAB90746DD13}" presName="medCircle2" presStyleLbl="vennNode1" presStyleIdx="1" presStyleCnt="2"/>
      <dgm:spPr/>
    </dgm:pt>
    <dgm:pt modelId="{B1E997D0-2C6E-4713-B823-645028EA6997}" type="pres">
      <dgm:prSet presAssocID="{7482A909-5842-4BD5-8F1A-EAB90746DD13}" presName="txLvlOnly1" presStyleLbl="revTx" presStyleIdx="1" presStyleCnt="2"/>
      <dgm:spPr/>
      <dgm:t>
        <a:bodyPr/>
        <a:lstStyle/>
        <a:p>
          <a:endParaRPr lang="en-US"/>
        </a:p>
      </dgm:t>
    </dgm:pt>
  </dgm:ptLst>
  <dgm:cxnLst>
    <dgm:cxn modelId="{87AB8F7D-8505-406E-92CD-0BFFBD1BCA71}" type="presOf" srcId="{7C6F4605-98D2-4D26-8F59-E12E15CF84E0}" destId="{49D98549-0431-4848-AE0D-89F76713E431}" srcOrd="0" destOrd="0" presId="urn:microsoft.com/office/officeart/2008/layout/VerticalCircleList"/>
    <dgm:cxn modelId="{5A8BB461-4DCA-49B0-B6BB-159AD0DC0D8E}" srcId="{E951227C-D9BF-4015-9E31-00293292B0F1}" destId="{7C6F4605-98D2-4D26-8F59-E12E15CF84E0}" srcOrd="0" destOrd="0" parTransId="{E071A079-292D-47A1-ADAF-EAF71F3545FE}" sibTransId="{A800D23E-F6BE-45A8-B9DA-B5378552B22D}"/>
    <dgm:cxn modelId="{90429A14-EDF7-440D-9691-BCAAD3CEE47E}" srcId="{E951227C-D9BF-4015-9E31-00293292B0F1}" destId="{7482A909-5842-4BD5-8F1A-EAB90746DD13}" srcOrd="1" destOrd="0" parTransId="{38905376-8D22-4B4F-BF01-3459B1AAC24C}" sibTransId="{EC1ECBA5-351B-4D1E-A2BE-B1A3A8E63AA7}"/>
    <dgm:cxn modelId="{BBA30A15-A017-4540-8BDF-0B0912019D73}" type="presOf" srcId="{7482A909-5842-4BD5-8F1A-EAB90746DD13}" destId="{B1E997D0-2C6E-4713-B823-645028EA6997}" srcOrd="0" destOrd="0" presId="urn:microsoft.com/office/officeart/2008/layout/VerticalCircleList"/>
    <dgm:cxn modelId="{15F41EEF-0BD6-4CD9-B828-4B450F622F04}" type="presOf" srcId="{E951227C-D9BF-4015-9E31-00293292B0F1}" destId="{63CFD4AF-F9C8-4978-8069-B8F46E130E85}" srcOrd="0" destOrd="0" presId="urn:microsoft.com/office/officeart/2008/layout/VerticalCircleList"/>
    <dgm:cxn modelId="{98FBD856-0AAD-4BF7-9463-0E91BEF6B684}" type="presParOf" srcId="{63CFD4AF-F9C8-4978-8069-B8F46E130E85}" destId="{C9FB78E7-7F3D-417E-9A55-AFBEC3B02B40}" srcOrd="0" destOrd="0" presId="urn:microsoft.com/office/officeart/2008/layout/VerticalCircleList"/>
    <dgm:cxn modelId="{0F371E05-6BB3-41E5-8DF7-5AD11B3C952B}" type="presParOf" srcId="{C9FB78E7-7F3D-417E-9A55-AFBEC3B02B40}" destId="{B5A0D76D-E7CB-4946-9F59-2790DE5D4004}" srcOrd="0" destOrd="0" presId="urn:microsoft.com/office/officeart/2008/layout/VerticalCircleList"/>
    <dgm:cxn modelId="{0A6973D6-61AF-412C-BF21-F06AEFC11E98}" type="presParOf" srcId="{C9FB78E7-7F3D-417E-9A55-AFBEC3B02B40}" destId="{00B74E90-D6F3-4B4E-9CE6-771C0EBE07E1}" srcOrd="1" destOrd="0" presId="urn:microsoft.com/office/officeart/2008/layout/VerticalCircleList"/>
    <dgm:cxn modelId="{E1908256-BA91-4C9D-8E73-DB98EACF818A}" type="presParOf" srcId="{C9FB78E7-7F3D-417E-9A55-AFBEC3B02B40}" destId="{49D98549-0431-4848-AE0D-89F76713E431}" srcOrd="2" destOrd="0" presId="urn:microsoft.com/office/officeart/2008/layout/VerticalCircleList"/>
    <dgm:cxn modelId="{7BCD60D2-F777-47C6-A2D0-4A7044F360BE}" type="presParOf" srcId="{63CFD4AF-F9C8-4978-8069-B8F46E130E85}" destId="{02802846-1592-46DC-A252-0C4EC2CBAFAA}" srcOrd="1" destOrd="0" presId="urn:microsoft.com/office/officeart/2008/layout/VerticalCircleList"/>
    <dgm:cxn modelId="{4F038175-6261-4F79-913B-9806BDC57BC3}" type="presParOf" srcId="{02802846-1592-46DC-A252-0C4EC2CBAFAA}" destId="{55D96FD9-4B6C-4B74-860F-25B05D900105}" srcOrd="0" destOrd="0" presId="urn:microsoft.com/office/officeart/2008/layout/VerticalCircleList"/>
    <dgm:cxn modelId="{0F9876C7-7CE8-4C48-B51A-FC3DE7BDEA1D}" type="presParOf" srcId="{02802846-1592-46DC-A252-0C4EC2CBAFAA}" destId="{184D245A-E264-4D53-B32C-A5693ECBBDC2}" srcOrd="1" destOrd="0" presId="urn:microsoft.com/office/officeart/2008/layout/VerticalCircleList"/>
    <dgm:cxn modelId="{3AAE0CF4-D4E0-4AB0-90D6-D9002985A408}" type="presParOf" srcId="{02802846-1592-46DC-A252-0C4EC2CBAFAA}" destId="{B1E997D0-2C6E-4713-B823-645028EA6997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01E9CA-0312-45F5-BB8A-EEE16BFE35B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1E93C2-E442-4F9B-A3ED-AC12AAD6E84C}">
      <dgm:prSet/>
      <dgm:spPr/>
      <dgm:t>
        <a:bodyPr/>
        <a:lstStyle/>
        <a:p>
          <a:r>
            <a:rPr lang="en-US" u="none" dirty="0" smtClean="0">
              <a:solidFill>
                <a:srgbClr val="002060"/>
              </a:solidFill>
            </a:rPr>
            <a:t>Create </a:t>
          </a:r>
          <a:r>
            <a:rPr lang="en-US" b="1" u="none" dirty="0" smtClean="0">
              <a:solidFill>
                <a:srgbClr val="002060"/>
              </a:solidFill>
            </a:rPr>
            <a:t>employee policies</a:t>
          </a:r>
          <a:r>
            <a:rPr lang="en-US" u="none" dirty="0" smtClean="0">
              <a:solidFill>
                <a:srgbClr val="002060"/>
              </a:solidFill>
            </a:rPr>
            <a:t> that recognize that employees are the main threat vector.</a:t>
          </a:r>
          <a:endParaRPr lang="en-US" dirty="0"/>
        </a:p>
      </dgm:t>
    </dgm:pt>
    <dgm:pt modelId="{31478D4E-ECD4-4D6C-8581-25828AEC6EBF}" type="parTrans" cxnId="{F171E113-6674-4B7D-934C-4C0809E4AE70}">
      <dgm:prSet/>
      <dgm:spPr/>
      <dgm:t>
        <a:bodyPr/>
        <a:lstStyle/>
        <a:p>
          <a:endParaRPr lang="en-US"/>
        </a:p>
      </dgm:t>
    </dgm:pt>
    <dgm:pt modelId="{F3F3CC5E-7A6D-48AE-A263-C79A74223D15}" type="sibTrans" cxnId="{F171E113-6674-4B7D-934C-4C0809E4AE70}">
      <dgm:prSet/>
      <dgm:spPr/>
      <dgm:t>
        <a:bodyPr/>
        <a:lstStyle/>
        <a:p>
          <a:endParaRPr lang="en-US"/>
        </a:p>
      </dgm:t>
    </dgm:pt>
    <dgm:pt modelId="{44AE6A10-C90F-4C19-A3C4-9C7F70DD3CB7}">
      <dgm:prSet/>
      <dgm:spPr/>
      <dgm:t>
        <a:bodyPr/>
        <a:lstStyle/>
        <a:p>
          <a:r>
            <a:rPr lang="en-US" b="1" u="none" dirty="0" smtClean="0">
              <a:solidFill>
                <a:srgbClr val="002060"/>
              </a:solidFill>
            </a:rPr>
            <a:t>Teach</a:t>
          </a:r>
          <a:r>
            <a:rPr lang="en-US" u="none" dirty="0" smtClean="0">
              <a:solidFill>
                <a:srgbClr val="002060"/>
              </a:solidFill>
            </a:rPr>
            <a:t> employees, </a:t>
          </a:r>
          <a:r>
            <a:rPr lang="en-US" u="none" dirty="0" smtClean="0">
              <a:solidFill>
                <a:srgbClr val="002060"/>
              </a:solidFill>
            </a:rPr>
            <a:t>especially </a:t>
          </a:r>
          <a:r>
            <a:rPr lang="en-US" u="none" dirty="0" smtClean="0">
              <a:solidFill>
                <a:srgbClr val="002060"/>
              </a:solidFill>
            </a:rPr>
            <a:t>about social engineering.</a:t>
          </a:r>
        </a:p>
      </dgm:t>
    </dgm:pt>
    <dgm:pt modelId="{66B3442D-5068-4340-873A-A8575D6C70D8}" type="parTrans" cxnId="{B0D25A5F-EBFA-4F26-BD5D-299EA16DC451}">
      <dgm:prSet/>
      <dgm:spPr/>
      <dgm:t>
        <a:bodyPr/>
        <a:lstStyle/>
        <a:p>
          <a:endParaRPr lang="en-US"/>
        </a:p>
      </dgm:t>
    </dgm:pt>
    <dgm:pt modelId="{0407F807-B6F0-47C6-AF90-0C61F80DEF51}" type="sibTrans" cxnId="{B0D25A5F-EBFA-4F26-BD5D-299EA16DC451}">
      <dgm:prSet/>
      <dgm:spPr/>
      <dgm:t>
        <a:bodyPr/>
        <a:lstStyle/>
        <a:p>
          <a:endParaRPr lang="en-US"/>
        </a:p>
      </dgm:t>
    </dgm:pt>
    <dgm:pt modelId="{FB3740B8-7BD3-4691-B568-5280729A6172}">
      <dgm:prSet/>
      <dgm:spPr/>
      <dgm:t>
        <a:bodyPr/>
        <a:lstStyle/>
        <a:p>
          <a:r>
            <a:rPr lang="en-US" b="1" u="none" dirty="0" smtClean="0">
              <a:solidFill>
                <a:srgbClr val="002060"/>
              </a:solidFill>
            </a:rPr>
            <a:t>Talk</a:t>
          </a:r>
          <a:r>
            <a:rPr lang="en-US" u="none" dirty="0" smtClean="0">
              <a:solidFill>
                <a:srgbClr val="002060"/>
              </a:solidFill>
            </a:rPr>
            <a:t> to the CIO.</a:t>
          </a:r>
        </a:p>
      </dgm:t>
    </dgm:pt>
    <dgm:pt modelId="{32681228-E03D-4F7C-AB06-8EF8EB308A8E}" type="parTrans" cxnId="{D8944C97-45BC-4F0B-9AF1-F1D9BAC24295}">
      <dgm:prSet/>
      <dgm:spPr/>
      <dgm:t>
        <a:bodyPr/>
        <a:lstStyle/>
        <a:p>
          <a:endParaRPr lang="en-US"/>
        </a:p>
      </dgm:t>
    </dgm:pt>
    <dgm:pt modelId="{CB36778C-183B-4378-9D3F-1E16A4D6E3C9}" type="sibTrans" cxnId="{D8944C97-45BC-4F0B-9AF1-F1D9BAC24295}">
      <dgm:prSet/>
      <dgm:spPr/>
      <dgm:t>
        <a:bodyPr/>
        <a:lstStyle/>
        <a:p>
          <a:endParaRPr lang="en-US"/>
        </a:p>
      </dgm:t>
    </dgm:pt>
    <dgm:pt modelId="{41BB7F44-E9FF-4622-B86F-CB912760BC78}">
      <dgm:prSet/>
      <dgm:spPr/>
      <dgm:t>
        <a:bodyPr/>
        <a:lstStyle/>
        <a:p>
          <a:r>
            <a:rPr lang="en-US" b="0" u="none" dirty="0" smtClean="0">
              <a:solidFill>
                <a:srgbClr val="002060"/>
              </a:solidFill>
            </a:rPr>
            <a:t>Get </a:t>
          </a:r>
          <a:r>
            <a:rPr lang="en-US" b="1" u="none" dirty="0" smtClean="0">
              <a:solidFill>
                <a:srgbClr val="002060"/>
              </a:solidFill>
            </a:rPr>
            <a:t>good agreements </a:t>
          </a:r>
          <a:r>
            <a:rPr lang="en-US" b="0" u="none" dirty="0" smtClean="0">
              <a:solidFill>
                <a:srgbClr val="002060"/>
              </a:solidFill>
            </a:rPr>
            <a:t>with vendors and key employees.</a:t>
          </a:r>
        </a:p>
      </dgm:t>
    </dgm:pt>
    <dgm:pt modelId="{433AD5D8-7D89-482A-9002-070033732210}" type="parTrans" cxnId="{506B9DCE-5DF2-492E-9118-7BE512DBACD3}">
      <dgm:prSet/>
      <dgm:spPr/>
      <dgm:t>
        <a:bodyPr/>
        <a:lstStyle/>
        <a:p>
          <a:endParaRPr lang="en-US"/>
        </a:p>
      </dgm:t>
    </dgm:pt>
    <dgm:pt modelId="{FFD15B9C-AE00-47C5-8910-671F032D41D1}" type="sibTrans" cxnId="{506B9DCE-5DF2-492E-9118-7BE512DBACD3}">
      <dgm:prSet/>
      <dgm:spPr/>
      <dgm:t>
        <a:bodyPr/>
        <a:lstStyle/>
        <a:p>
          <a:endParaRPr lang="en-US"/>
        </a:p>
      </dgm:t>
    </dgm:pt>
    <dgm:pt modelId="{E68A1E5B-5522-4208-8071-020090287FF5}">
      <dgm:prSet/>
      <dgm:spPr/>
      <dgm:t>
        <a:bodyPr/>
        <a:lstStyle/>
        <a:p>
          <a:r>
            <a:rPr lang="en-US" u="none" dirty="0" smtClean="0">
              <a:solidFill>
                <a:srgbClr val="002060"/>
              </a:solidFill>
            </a:rPr>
            <a:t>Strive for </a:t>
          </a:r>
          <a:r>
            <a:rPr lang="en-US" b="1" i="1" u="none" dirty="0" smtClean="0">
              <a:solidFill>
                <a:srgbClr val="002060"/>
              </a:solidFill>
            </a:rPr>
            <a:t>Cyber Resiliency</a:t>
          </a:r>
        </a:p>
      </dgm:t>
    </dgm:pt>
    <dgm:pt modelId="{1D6F1237-157F-4ED5-BF60-2CE5C950D7D3}" type="parTrans" cxnId="{00C02116-0864-4D39-920D-36F68A275615}">
      <dgm:prSet/>
      <dgm:spPr/>
      <dgm:t>
        <a:bodyPr/>
        <a:lstStyle/>
        <a:p>
          <a:endParaRPr lang="en-US"/>
        </a:p>
      </dgm:t>
    </dgm:pt>
    <dgm:pt modelId="{42390FB3-DDDB-44DD-826A-A63678BBDEBE}" type="sibTrans" cxnId="{00C02116-0864-4D39-920D-36F68A275615}">
      <dgm:prSet/>
      <dgm:spPr/>
      <dgm:t>
        <a:bodyPr/>
        <a:lstStyle/>
        <a:p>
          <a:endParaRPr lang="en-US"/>
        </a:p>
      </dgm:t>
    </dgm:pt>
    <dgm:pt modelId="{D19C38D9-0154-418B-8E47-E9B3AD6ACD32}">
      <dgm:prSet/>
      <dgm:spPr/>
      <dgm:t>
        <a:bodyPr/>
        <a:lstStyle/>
        <a:p>
          <a:r>
            <a:rPr lang="en-US" u="none" dirty="0" smtClean="0">
              <a:solidFill>
                <a:srgbClr val="002060"/>
              </a:solidFill>
            </a:rPr>
            <a:t>Follow the </a:t>
          </a:r>
          <a:r>
            <a:rPr lang="en-US" b="1" u="none" dirty="0" smtClean="0">
              <a:solidFill>
                <a:srgbClr val="002060"/>
              </a:solidFill>
            </a:rPr>
            <a:t>principle of least privilege</a:t>
          </a:r>
          <a:r>
            <a:rPr lang="en-US" u="none" dirty="0" smtClean="0">
              <a:solidFill>
                <a:srgbClr val="002060"/>
              </a:solidFill>
            </a:rPr>
            <a:t>.</a:t>
          </a:r>
        </a:p>
      </dgm:t>
    </dgm:pt>
    <dgm:pt modelId="{41BBF8DD-7890-4BA7-A0CB-DB5E6CED8A9C}" type="parTrans" cxnId="{45D24A2E-4796-4229-8A08-1DB5970E4C7D}">
      <dgm:prSet/>
      <dgm:spPr/>
      <dgm:t>
        <a:bodyPr/>
        <a:lstStyle/>
        <a:p>
          <a:endParaRPr lang="en-US"/>
        </a:p>
      </dgm:t>
    </dgm:pt>
    <dgm:pt modelId="{8BCD1579-0BDC-45BE-ABAE-F2175AC39941}" type="sibTrans" cxnId="{45D24A2E-4796-4229-8A08-1DB5970E4C7D}">
      <dgm:prSet/>
      <dgm:spPr/>
      <dgm:t>
        <a:bodyPr/>
        <a:lstStyle/>
        <a:p>
          <a:endParaRPr lang="en-US"/>
        </a:p>
      </dgm:t>
    </dgm:pt>
    <dgm:pt modelId="{605C3190-DC1C-44AC-A5E5-6FD69CEA40AC}">
      <dgm:prSet/>
      <dgm:spPr/>
      <dgm:t>
        <a:bodyPr/>
        <a:lstStyle/>
        <a:p>
          <a:r>
            <a:rPr lang="en-US" b="1" u="none" dirty="0" smtClean="0">
              <a:solidFill>
                <a:srgbClr val="002060"/>
              </a:solidFill>
            </a:rPr>
            <a:t>Update</a:t>
          </a:r>
          <a:r>
            <a:rPr lang="en-US" u="none" dirty="0" smtClean="0">
              <a:solidFill>
                <a:srgbClr val="002060"/>
              </a:solidFill>
            </a:rPr>
            <a:t> software, install patches, remove non-approved software.</a:t>
          </a:r>
        </a:p>
      </dgm:t>
    </dgm:pt>
    <dgm:pt modelId="{E33BB68A-8F73-4DF4-B82E-2318181BE153}" type="parTrans" cxnId="{C9296267-49CA-42C5-AA65-3E6C31C3A548}">
      <dgm:prSet/>
      <dgm:spPr/>
      <dgm:t>
        <a:bodyPr/>
        <a:lstStyle/>
        <a:p>
          <a:endParaRPr lang="en-US"/>
        </a:p>
      </dgm:t>
    </dgm:pt>
    <dgm:pt modelId="{57F092D1-7F8C-4BB9-9E49-FA2D38242B65}" type="sibTrans" cxnId="{C9296267-49CA-42C5-AA65-3E6C31C3A548}">
      <dgm:prSet/>
      <dgm:spPr/>
      <dgm:t>
        <a:bodyPr/>
        <a:lstStyle/>
        <a:p>
          <a:endParaRPr lang="en-US"/>
        </a:p>
      </dgm:t>
    </dgm:pt>
    <dgm:pt modelId="{DCA1CE28-C3AD-43AF-B800-AE9A0B691F29}">
      <dgm:prSet/>
      <dgm:spPr/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Ensure that your </a:t>
          </a:r>
          <a:r>
            <a:rPr lang="en-US" b="1" dirty="0" smtClean="0">
              <a:solidFill>
                <a:srgbClr val="002060"/>
              </a:solidFill>
            </a:rPr>
            <a:t>physical security </a:t>
          </a:r>
          <a:r>
            <a:rPr lang="en-US" dirty="0" smtClean="0">
              <a:solidFill>
                <a:srgbClr val="002060"/>
              </a:solidFill>
            </a:rPr>
            <a:t>is sufficient.</a:t>
          </a:r>
          <a:endParaRPr lang="en-US" u="none" dirty="0" smtClean="0">
            <a:solidFill>
              <a:srgbClr val="002060"/>
            </a:solidFill>
          </a:endParaRPr>
        </a:p>
      </dgm:t>
    </dgm:pt>
    <dgm:pt modelId="{B503FC30-D38E-4B78-BE70-0CDA25E7C38F}" type="parTrans" cxnId="{A707A009-9277-4CC0-BA09-96AF538DBA76}">
      <dgm:prSet/>
      <dgm:spPr/>
      <dgm:t>
        <a:bodyPr/>
        <a:lstStyle/>
        <a:p>
          <a:endParaRPr lang="en-US"/>
        </a:p>
      </dgm:t>
    </dgm:pt>
    <dgm:pt modelId="{AF613DA5-9C26-4843-BF20-7FB48706FB31}" type="sibTrans" cxnId="{A707A009-9277-4CC0-BA09-96AF538DBA76}">
      <dgm:prSet/>
      <dgm:spPr/>
      <dgm:t>
        <a:bodyPr/>
        <a:lstStyle/>
        <a:p>
          <a:endParaRPr lang="en-US"/>
        </a:p>
      </dgm:t>
    </dgm:pt>
    <dgm:pt modelId="{4DFE3012-FC8C-4DAC-8DC9-9EA25BF96337}">
      <dgm:prSet/>
      <dgm:spPr/>
      <dgm:t>
        <a:bodyPr/>
        <a:lstStyle/>
        <a:p>
          <a:r>
            <a:rPr lang="en-US" b="1" u="none" dirty="0" smtClean="0">
              <a:solidFill>
                <a:srgbClr val="002060"/>
              </a:solidFill>
            </a:rPr>
            <a:t>Encrypt</a:t>
          </a:r>
          <a:r>
            <a:rPr lang="en-US" u="none" dirty="0" smtClean="0">
              <a:solidFill>
                <a:srgbClr val="002060"/>
              </a:solidFill>
            </a:rPr>
            <a:t> all data, period.</a:t>
          </a:r>
        </a:p>
      </dgm:t>
    </dgm:pt>
    <dgm:pt modelId="{39BFEB17-1E91-4C21-914B-B2BB8F231BA1}" type="parTrans" cxnId="{97B72C2B-EC91-44DF-9C4D-EA45576EBC1B}">
      <dgm:prSet/>
      <dgm:spPr/>
      <dgm:t>
        <a:bodyPr/>
        <a:lstStyle/>
        <a:p>
          <a:endParaRPr lang="en-US"/>
        </a:p>
      </dgm:t>
    </dgm:pt>
    <dgm:pt modelId="{D5FEB794-A46D-4556-BFF6-DA00337CE88B}" type="sibTrans" cxnId="{97B72C2B-EC91-44DF-9C4D-EA45576EBC1B}">
      <dgm:prSet/>
      <dgm:spPr/>
      <dgm:t>
        <a:bodyPr/>
        <a:lstStyle/>
        <a:p>
          <a:endParaRPr lang="en-US"/>
        </a:p>
      </dgm:t>
    </dgm:pt>
    <dgm:pt modelId="{289DEB15-3DB0-4C5C-ACF5-0191EF5DF988}">
      <dgm:prSet/>
      <dgm:spPr/>
      <dgm:t>
        <a:bodyPr/>
        <a:lstStyle/>
        <a:p>
          <a:r>
            <a:rPr lang="en-US" b="1" u="none" dirty="0" smtClean="0">
              <a:solidFill>
                <a:srgbClr val="002060"/>
              </a:solidFill>
            </a:rPr>
            <a:t>Segregate</a:t>
          </a:r>
          <a:r>
            <a:rPr lang="en-US" u="none" dirty="0" smtClean="0">
              <a:solidFill>
                <a:srgbClr val="002060"/>
              </a:solidFill>
            </a:rPr>
            <a:t> differing data onto separate networks.</a:t>
          </a:r>
        </a:p>
      </dgm:t>
    </dgm:pt>
    <dgm:pt modelId="{0FCECFF1-1947-4300-B284-F236BFBE79EC}" type="parTrans" cxnId="{F6762A9A-04C8-470F-B3CD-C4D971CD906C}">
      <dgm:prSet/>
      <dgm:spPr/>
      <dgm:t>
        <a:bodyPr/>
        <a:lstStyle/>
        <a:p>
          <a:endParaRPr lang="en-US"/>
        </a:p>
      </dgm:t>
    </dgm:pt>
    <dgm:pt modelId="{D1D36EA2-59F4-4FFD-BC92-CE3094E0238C}" type="sibTrans" cxnId="{F6762A9A-04C8-470F-B3CD-C4D971CD906C}">
      <dgm:prSet/>
      <dgm:spPr/>
      <dgm:t>
        <a:bodyPr/>
        <a:lstStyle/>
        <a:p>
          <a:endParaRPr lang="en-US"/>
        </a:p>
      </dgm:t>
    </dgm:pt>
    <dgm:pt modelId="{8E53B3BE-7D24-45C0-A702-CB95275ED956}">
      <dgm:prSet/>
      <dgm:spPr/>
      <dgm:t>
        <a:bodyPr/>
        <a:lstStyle/>
        <a:p>
          <a:r>
            <a:rPr lang="en-US" b="1" u="none" dirty="0" smtClean="0">
              <a:solidFill>
                <a:srgbClr val="002060"/>
              </a:solidFill>
            </a:rPr>
            <a:t>Monitor</a:t>
          </a:r>
          <a:r>
            <a:rPr lang="en-US" u="none" dirty="0" smtClean="0">
              <a:solidFill>
                <a:srgbClr val="002060"/>
              </a:solidFill>
            </a:rPr>
            <a:t> network traffic.</a:t>
          </a:r>
        </a:p>
      </dgm:t>
    </dgm:pt>
    <dgm:pt modelId="{72C95C0E-E5B5-4288-8C6C-B9BCA2CB392C}" type="parTrans" cxnId="{3C7423F2-1372-4883-BEBB-550FC417F86A}">
      <dgm:prSet/>
      <dgm:spPr/>
      <dgm:t>
        <a:bodyPr/>
        <a:lstStyle/>
        <a:p>
          <a:endParaRPr lang="en-US"/>
        </a:p>
      </dgm:t>
    </dgm:pt>
    <dgm:pt modelId="{90A0EA3B-7927-4124-8540-EA509C1A328A}" type="sibTrans" cxnId="{3C7423F2-1372-4883-BEBB-550FC417F86A}">
      <dgm:prSet/>
      <dgm:spPr/>
      <dgm:t>
        <a:bodyPr/>
        <a:lstStyle/>
        <a:p>
          <a:endParaRPr lang="en-US"/>
        </a:p>
      </dgm:t>
    </dgm:pt>
    <dgm:pt modelId="{729CB963-FC71-40B7-90F6-49E7E9831FC6}">
      <dgm:prSet/>
      <dgm:spPr/>
      <dgm:t>
        <a:bodyPr/>
        <a:lstStyle/>
        <a:p>
          <a:r>
            <a:rPr lang="en-US" u="none" dirty="0" smtClean="0">
              <a:solidFill>
                <a:srgbClr val="002060"/>
              </a:solidFill>
            </a:rPr>
            <a:t>Use </a:t>
          </a:r>
          <a:r>
            <a:rPr lang="en-US" b="1" u="none" dirty="0" smtClean="0">
              <a:solidFill>
                <a:srgbClr val="002060"/>
              </a:solidFill>
            </a:rPr>
            <a:t>two-factor authentication</a:t>
          </a:r>
          <a:r>
            <a:rPr lang="en-US" u="none" dirty="0" smtClean="0">
              <a:solidFill>
                <a:srgbClr val="002060"/>
              </a:solidFill>
            </a:rPr>
            <a:t>.</a:t>
          </a:r>
        </a:p>
      </dgm:t>
    </dgm:pt>
    <dgm:pt modelId="{DC13C247-A8C8-4587-8888-6F7CBE5F1D1C}" type="parTrans" cxnId="{8B4F0E56-A720-419F-BA76-1A77EB3EF218}">
      <dgm:prSet/>
      <dgm:spPr/>
      <dgm:t>
        <a:bodyPr/>
        <a:lstStyle/>
        <a:p>
          <a:endParaRPr lang="en-US"/>
        </a:p>
      </dgm:t>
    </dgm:pt>
    <dgm:pt modelId="{170DD665-0532-4967-A45B-5C2216E38A51}" type="sibTrans" cxnId="{8B4F0E56-A720-419F-BA76-1A77EB3EF218}">
      <dgm:prSet/>
      <dgm:spPr/>
      <dgm:t>
        <a:bodyPr/>
        <a:lstStyle/>
        <a:p>
          <a:endParaRPr lang="en-US"/>
        </a:p>
      </dgm:t>
    </dgm:pt>
    <dgm:pt modelId="{570DF84B-D198-4AE3-9995-E840AF20F079}" type="pres">
      <dgm:prSet presAssocID="{0B01E9CA-0312-45F5-BB8A-EEE16BFE35B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4F4AE95-2817-48A1-A1A0-9B0670D0BACF}" type="pres">
      <dgm:prSet presAssocID="{671E93C2-E442-4F9B-A3ED-AC12AAD6E84C}" presName="thickLine" presStyleLbl="alignNode1" presStyleIdx="0" presStyleCnt="12"/>
      <dgm:spPr/>
    </dgm:pt>
    <dgm:pt modelId="{28E8E43E-8A26-43E8-BA15-0050B5873F88}" type="pres">
      <dgm:prSet presAssocID="{671E93C2-E442-4F9B-A3ED-AC12AAD6E84C}" presName="horz1" presStyleCnt="0"/>
      <dgm:spPr/>
    </dgm:pt>
    <dgm:pt modelId="{9BC18435-45CC-4BFC-B0CF-FF25F3640FCD}" type="pres">
      <dgm:prSet presAssocID="{671E93C2-E442-4F9B-A3ED-AC12AAD6E84C}" presName="tx1" presStyleLbl="revTx" presStyleIdx="0" presStyleCnt="12"/>
      <dgm:spPr/>
      <dgm:t>
        <a:bodyPr/>
        <a:lstStyle/>
        <a:p>
          <a:endParaRPr lang="en-US"/>
        </a:p>
      </dgm:t>
    </dgm:pt>
    <dgm:pt modelId="{11F9B499-50A6-47FD-A772-2236A8C84912}" type="pres">
      <dgm:prSet presAssocID="{671E93C2-E442-4F9B-A3ED-AC12AAD6E84C}" presName="vert1" presStyleCnt="0"/>
      <dgm:spPr/>
    </dgm:pt>
    <dgm:pt modelId="{69F82285-FF00-4EFD-BC26-E4760248D795}" type="pres">
      <dgm:prSet presAssocID="{44AE6A10-C90F-4C19-A3C4-9C7F70DD3CB7}" presName="thickLine" presStyleLbl="alignNode1" presStyleIdx="1" presStyleCnt="12"/>
      <dgm:spPr/>
    </dgm:pt>
    <dgm:pt modelId="{B42C1005-0DD4-4662-8E9E-ABEBAA482EF8}" type="pres">
      <dgm:prSet presAssocID="{44AE6A10-C90F-4C19-A3C4-9C7F70DD3CB7}" presName="horz1" presStyleCnt="0"/>
      <dgm:spPr/>
    </dgm:pt>
    <dgm:pt modelId="{03C77922-FE1B-40A5-8D44-8EE206745EF2}" type="pres">
      <dgm:prSet presAssocID="{44AE6A10-C90F-4C19-A3C4-9C7F70DD3CB7}" presName="tx1" presStyleLbl="revTx" presStyleIdx="1" presStyleCnt="12"/>
      <dgm:spPr/>
      <dgm:t>
        <a:bodyPr/>
        <a:lstStyle/>
        <a:p>
          <a:endParaRPr lang="en-US"/>
        </a:p>
      </dgm:t>
    </dgm:pt>
    <dgm:pt modelId="{266A3F6A-B665-44AF-834A-B8533A2A777E}" type="pres">
      <dgm:prSet presAssocID="{44AE6A10-C90F-4C19-A3C4-9C7F70DD3CB7}" presName="vert1" presStyleCnt="0"/>
      <dgm:spPr/>
    </dgm:pt>
    <dgm:pt modelId="{E5B51B3F-32A8-4408-8E58-E3ED51760727}" type="pres">
      <dgm:prSet presAssocID="{FB3740B8-7BD3-4691-B568-5280729A6172}" presName="thickLine" presStyleLbl="alignNode1" presStyleIdx="2" presStyleCnt="12"/>
      <dgm:spPr/>
    </dgm:pt>
    <dgm:pt modelId="{C6070966-FD6E-42F3-84E8-5110A742F3B1}" type="pres">
      <dgm:prSet presAssocID="{FB3740B8-7BD3-4691-B568-5280729A6172}" presName="horz1" presStyleCnt="0"/>
      <dgm:spPr/>
    </dgm:pt>
    <dgm:pt modelId="{E7E67A8C-51AE-4967-8407-690E3411ED2C}" type="pres">
      <dgm:prSet presAssocID="{FB3740B8-7BD3-4691-B568-5280729A6172}" presName="tx1" presStyleLbl="revTx" presStyleIdx="2" presStyleCnt="12"/>
      <dgm:spPr/>
      <dgm:t>
        <a:bodyPr/>
        <a:lstStyle/>
        <a:p>
          <a:endParaRPr lang="en-US"/>
        </a:p>
      </dgm:t>
    </dgm:pt>
    <dgm:pt modelId="{76B84B8E-DE22-4C95-A262-8D9A5E81C207}" type="pres">
      <dgm:prSet presAssocID="{FB3740B8-7BD3-4691-B568-5280729A6172}" presName="vert1" presStyleCnt="0"/>
      <dgm:spPr/>
    </dgm:pt>
    <dgm:pt modelId="{EFFE7185-C420-42B4-92DE-B07E364FEECC}" type="pres">
      <dgm:prSet presAssocID="{41BB7F44-E9FF-4622-B86F-CB912760BC78}" presName="thickLine" presStyleLbl="alignNode1" presStyleIdx="3" presStyleCnt="12"/>
      <dgm:spPr/>
    </dgm:pt>
    <dgm:pt modelId="{AF66FFF8-1D18-4BC1-9B43-E0514F57F5F2}" type="pres">
      <dgm:prSet presAssocID="{41BB7F44-E9FF-4622-B86F-CB912760BC78}" presName="horz1" presStyleCnt="0"/>
      <dgm:spPr/>
    </dgm:pt>
    <dgm:pt modelId="{4548C293-9531-4CEC-B1AC-A45B248F441D}" type="pres">
      <dgm:prSet presAssocID="{41BB7F44-E9FF-4622-B86F-CB912760BC78}" presName="tx1" presStyleLbl="revTx" presStyleIdx="3" presStyleCnt="12"/>
      <dgm:spPr/>
      <dgm:t>
        <a:bodyPr/>
        <a:lstStyle/>
        <a:p>
          <a:endParaRPr lang="en-US"/>
        </a:p>
      </dgm:t>
    </dgm:pt>
    <dgm:pt modelId="{701335CF-1B9E-4C45-8F07-605465B028D6}" type="pres">
      <dgm:prSet presAssocID="{41BB7F44-E9FF-4622-B86F-CB912760BC78}" presName="vert1" presStyleCnt="0"/>
      <dgm:spPr/>
    </dgm:pt>
    <dgm:pt modelId="{D0BED26D-E851-46AF-BA73-D4D848EBAFEF}" type="pres">
      <dgm:prSet presAssocID="{E68A1E5B-5522-4208-8071-020090287FF5}" presName="thickLine" presStyleLbl="alignNode1" presStyleIdx="4" presStyleCnt="12"/>
      <dgm:spPr/>
    </dgm:pt>
    <dgm:pt modelId="{C497F588-6C77-4E38-B456-FA2690C9EC78}" type="pres">
      <dgm:prSet presAssocID="{E68A1E5B-5522-4208-8071-020090287FF5}" presName="horz1" presStyleCnt="0"/>
      <dgm:spPr/>
    </dgm:pt>
    <dgm:pt modelId="{3BF768C4-5268-4F6F-84EE-D4B59B9245E0}" type="pres">
      <dgm:prSet presAssocID="{E68A1E5B-5522-4208-8071-020090287FF5}" presName="tx1" presStyleLbl="revTx" presStyleIdx="4" presStyleCnt="12"/>
      <dgm:spPr/>
      <dgm:t>
        <a:bodyPr/>
        <a:lstStyle/>
        <a:p>
          <a:endParaRPr lang="en-US"/>
        </a:p>
      </dgm:t>
    </dgm:pt>
    <dgm:pt modelId="{B3994176-073A-4097-8189-FD00E2117A95}" type="pres">
      <dgm:prSet presAssocID="{E68A1E5B-5522-4208-8071-020090287FF5}" presName="vert1" presStyleCnt="0"/>
      <dgm:spPr/>
    </dgm:pt>
    <dgm:pt modelId="{0584A678-7CAD-4610-A29F-F19DA4AF4070}" type="pres">
      <dgm:prSet presAssocID="{D19C38D9-0154-418B-8E47-E9B3AD6ACD32}" presName="thickLine" presStyleLbl="alignNode1" presStyleIdx="5" presStyleCnt="12"/>
      <dgm:spPr/>
    </dgm:pt>
    <dgm:pt modelId="{956816A0-DDA6-45BD-B93B-76D72667BE05}" type="pres">
      <dgm:prSet presAssocID="{D19C38D9-0154-418B-8E47-E9B3AD6ACD32}" presName="horz1" presStyleCnt="0"/>
      <dgm:spPr/>
    </dgm:pt>
    <dgm:pt modelId="{EB6C2D11-B665-49DA-9CE5-60416C02B6AC}" type="pres">
      <dgm:prSet presAssocID="{D19C38D9-0154-418B-8E47-E9B3AD6ACD32}" presName="tx1" presStyleLbl="revTx" presStyleIdx="5" presStyleCnt="12"/>
      <dgm:spPr/>
      <dgm:t>
        <a:bodyPr/>
        <a:lstStyle/>
        <a:p>
          <a:endParaRPr lang="en-US"/>
        </a:p>
      </dgm:t>
    </dgm:pt>
    <dgm:pt modelId="{D0C6F8BB-8EE8-486B-9C8E-D7248EB607D4}" type="pres">
      <dgm:prSet presAssocID="{D19C38D9-0154-418B-8E47-E9B3AD6ACD32}" presName="vert1" presStyleCnt="0"/>
      <dgm:spPr/>
    </dgm:pt>
    <dgm:pt modelId="{E3181EBB-3B34-446F-B7ED-3E225764CFE7}" type="pres">
      <dgm:prSet presAssocID="{605C3190-DC1C-44AC-A5E5-6FD69CEA40AC}" presName="thickLine" presStyleLbl="alignNode1" presStyleIdx="6" presStyleCnt="12"/>
      <dgm:spPr/>
    </dgm:pt>
    <dgm:pt modelId="{7DB29541-8D22-4468-B0E7-A42989420407}" type="pres">
      <dgm:prSet presAssocID="{605C3190-DC1C-44AC-A5E5-6FD69CEA40AC}" presName="horz1" presStyleCnt="0"/>
      <dgm:spPr/>
    </dgm:pt>
    <dgm:pt modelId="{BEFECDAD-04B0-4D1F-84EE-0DB11DB292B9}" type="pres">
      <dgm:prSet presAssocID="{605C3190-DC1C-44AC-A5E5-6FD69CEA40AC}" presName="tx1" presStyleLbl="revTx" presStyleIdx="6" presStyleCnt="12"/>
      <dgm:spPr/>
      <dgm:t>
        <a:bodyPr/>
        <a:lstStyle/>
        <a:p>
          <a:endParaRPr lang="en-US"/>
        </a:p>
      </dgm:t>
    </dgm:pt>
    <dgm:pt modelId="{72ED42F9-0ECD-4221-B4F4-BB7F707020CB}" type="pres">
      <dgm:prSet presAssocID="{605C3190-DC1C-44AC-A5E5-6FD69CEA40AC}" presName="vert1" presStyleCnt="0"/>
      <dgm:spPr/>
    </dgm:pt>
    <dgm:pt modelId="{F0799A1F-D93B-46DC-9CDC-6A405B565A79}" type="pres">
      <dgm:prSet presAssocID="{DCA1CE28-C3AD-43AF-B800-AE9A0B691F29}" presName="thickLine" presStyleLbl="alignNode1" presStyleIdx="7" presStyleCnt="12"/>
      <dgm:spPr/>
    </dgm:pt>
    <dgm:pt modelId="{1259CCDD-590B-4BA1-9625-38A8FDACAD5D}" type="pres">
      <dgm:prSet presAssocID="{DCA1CE28-C3AD-43AF-B800-AE9A0B691F29}" presName="horz1" presStyleCnt="0"/>
      <dgm:spPr/>
    </dgm:pt>
    <dgm:pt modelId="{87CCCE3A-CF89-42D8-9840-C7510A7F2D97}" type="pres">
      <dgm:prSet presAssocID="{DCA1CE28-C3AD-43AF-B800-AE9A0B691F29}" presName="tx1" presStyleLbl="revTx" presStyleIdx="7" presStyleCnt="12"/>
      <dgm:spPr/>
      <dgm:t>
        <a:bodyPr/>
        <a:lstStyle/>
        <a:p>
          <a:endParaRPr lang="en-US"/>
        </a:p>
      </dgm:t>
    </dgm:pt>
    <dgm:pt modelId="{A4E02CBE-8008-4696-B518-043D9A7EB242}" type="pres">
      <dgm:prSet presAssocID="{DCA1CE28-C3AD-43AF-B800-AE9A0B691F29}" presName="vert1" presStyleCnt="0"/>
      <dgm:spPr/>
    </dgm:pt>
    <dgm:pt modelId="{FBE04115-6BF9-46F1-968F-C2C0BB7CFA90}" type="pres">
      <dgm:prSet presAssocID="{4DFE3012-FC8C-4DAC-8DC9-9EA25BF96337}" presName="thickLine" presStyleLbl="alignNode1" presStyleIdx="8" presStyleCnt="12"/>
      <dgm:spPr/>
    </dgm:pt>
    <dgm:pt modelId="{0DCFA98C-7781-4268-ADB8-7E2093B2A27A}" type="pres">
      <dgm:prSet presAssocID="{4DFE3012-FC8C-4DAC-8DC9-9EA25BF96337}" presName="horz1" presStyleCnt="0"/>
      <dgm:spPr/>
    </dgm:pt>
    <dgm:pt modelId="{6A9A6EFD-03F9-42F6-A0DC-90F93C82D5DB}" type="pres">
      <dgm:prSet presAssocID="{4DFE3012-FC8C-4DAC-8DC9-9EA25BF96337}" presName="tx1" presStyleLbl="revTx" presStyleIdx="8" presStyleCnt="12"/>
      <dgm:spPr/>
      <dgm:t>
        <a:bodyPr/>
        <a:lstStyle/>
        <a:p>
          <a:endParaRPr lang="en-US"/>
        </a:p>
      </dgm:t>
    </dgm:pt>
    <dgm:pt modelId="{07B8618B-4966-4CCC-BB0A-9E2F2FF4F299}" type="pres">
      <dgm:prSet presAssocID="{4DFE3012-FC8C-4DAC-8DC9-9EA25BF96337}" presName="vert1" presStyleCnt="0"/>
      <dgm:spPr/>
    </dgm:pt>
    <dgm:pt modelId="{2385C4FC-4D7A-410F-AF70-00525445FA30}" type="pres">
      <dgm:prSet presAssocID="{289DEB15-3DB0-4C5C-ACF5-0191EF5DF988}" presName="thickLine" presStyleLbl="alignNode1" presStyleIdx="9" presStyleCnt="12"/>
      <dgm:spPr/>
    </dgm:pt>
    <dgm:pt modelId="{954653B6-962C-4E1B-8557-E0BC0B7F0954}" type="pres">
      <dgm:prSet presAssocID="{289DEB15-3DB0-4C5C-ACF5-0191EF5DF988}" presName="horz1" presStyleCnt="0"/>
      <dgm:spPr/>
    </dgm:pt>
    <dgm:pt modelId="{F623B642-A28E-4AFF-A5B1-66162ED4440D}" type="pres">
      <dgm:prSet presAssocID="{289DEB15-3DB0-4C5C-ACF5-0191EF5DF988}" presName="tx1" presStyleLbl="revTx" presStyleIdx="9" presStyleCnt="12"/>
      <dgm:spPr/>
      <dgm:t>
        <a:bodyPr/>
        <a:lstStyle/>
        <a:p>
          <a:endParaRPr lang="en-US"/>
        </a:p>
      </dgm:t>
    </dgm:pt>
    <dgm:pt modelId="{EDE0F158-290B-4F1C-9B94-52FBA4757509}" type="pres">
      <dgm:prSet presAssocID="{289DEB15-3DB0-4C5C-ACF5-0191EF5DF988}" presName="vert1" presStyleCnt="0"/>
      <dgm:spPr/>
    </dgm:pt>
    <dgm:pt modelId="{B8545C2A-2AA1-42D8-9DF5-B810C38632A0}" type="pres">
      <dgm:prSet presAssocID="{8E53B3BE-7D24-45C0-A702-CB95275ED956}" presName="thickLine" presStyleLbl="alignNode1" presStyleIdx="10" presStyleCnt="12"/>
      <dgm:spPr/>
    </dgm:pt>
    <dgm:pt modelId="{F402F305-2ECF-4EF2-BB27-ECFA8E21D63F}" type="pres">
      <dgm:prSet presAssocID="{8E53B3BE-7D24-45C0-A702-CB95275ED956}" presName="horz1" presStyleCnt="0"/>
      <dgm:spPr/>
    </dgm:pt>
    <dgm:pt modelId="{BAC02235-AA07-4243-B646-0339F5F931E9}" type="pres">
      <dgm:prSet presAssocID="{8E53B3BE-7D24-45C0-A702-CB95275ED956}" presName="tx1" presStyleLbl="revTx" presStyleIdx="10" presStyleCnt="12"/>
      <dgm:spPr/>
      <dgm:t>
        <a:bodyPr/>
        <a:lstStyle/>
        <a:p>
          <a:endParaRPr lang="en-US"/>
        </a:p>
      </dgm:t>
    </dgm:pt>
    <dgm:pt modelId="{9480F00A-3B80-4206-BA90-1F4EDB1CE0E6}" type="pres">
      <dgm:prSet presAssocID="{8E53B3BE-7D24-45C0-A702-CB95275ED956}" presName="vert1" presStyleCnt="0"/>
      <dgm:spPr/>
    </dgm:pt>
    <dgm:pt modelId="{B0557460-5628-46B8-9D53-50643B597047}" type="pres">
      <dgm:prSet presAssocID="{729CB963-FC71-40B7-90F6-49E7E9831FC6}" presName="thickLine" presStyleLbl="alignNode1" presStyleIdx="11" presStyleCnt="12"/>
      <dgm:spPr/>
    </dgm:pt>
    <dgm:pt modelId="{F2B46D79-4BE4-45C1-BD44-9B5ADF4BA4E4}" type="pres">
      <dgm:prSet presAssocID="{729CB963-FC71-40B7-90F6-49E7E9831FC6}" presName="horz1" presStyleCnt="0"/>
      <dgm:spPr/>
    </dgm:pt>
    <dgm:pt modelId="{7A2FEDCA-8DED-401D-B683-C4399D9643A5}" type="pres">
      <dgm:prSet presAssocID="{729CB963-FC71-40B7-90F6-49E7E9831FC6}" presName="tx1" presStyleLbl="revTx" presStyleIdx="11" presStyleCnt="12"/>
      <dgm:spPr/>
      <dgm:t>
        <a:bodyPr/>
        <a:lstStyle/>
        <a:p>
          <a:endParaRPr lang="en-US"/>
        </a:p>
      </dgm:t>
    </dgm:pt>
    <dgm:pt modelId="{A9597E52-EE99-4FBE-9EE6-EB0AA6A8DE7E}" type="pres">
      <dgm:prSet presAssocID="{729CB963-FC71-40B7-90F6-49E7E9831FC6}" presName="vert1" presStyleCnt="0"/>
      <dgm:spPr/>
    </dgm:pt>
  </dgm:ptLst>
  <dgm:cxnLst>
    <dgm:cxn modelId="{C9296267-49CA-42C5-AA65-3E6C31C3A548}" srcId="{0B01E9CA-0312-45F5-BB8A-EEE16BFE35B0}" destId="{605C3190-DC1C-44AC-A5E5-6FD69CEA40AC}" srcOrd="6" destOrd="0" parTransId="{E33BB68A-8F73-4DF4-B82E-2318181BE153}" sibTransId="{57F092D1-7F8C-4BB9-9E49-FA2D38242B65}"/>
    <dgm:cxn modelId="{F33EFCDD-7656-4207-A5E7-4D89FD4826EF}" type="presOf" srcId="{605C3190-DC1C-44AC-A5E5-6FD69CEA40AC}" destId="{BEFECDAD-04B0-4D1F-84EE-0DB11DB292B9}" srcOrd="0" destOrd="0" presId="urn:microsoft.com/office/officeart/2008/layout/LinedList"/>
    <dgm:cxn modelId="{3C7423F2-1372-4883-BEBB-550FC417F86A}" srcId="{0B01E9CA-0312-45F5-BB8A-EEE16BFE35B0}" destId="{8E53B3BE-7D24-45C0-A702-CB95275ED956}" srcOrd="10" destOrd="0" parTransId="{72C95C0E-E5B5-4288-8C6C-B9BCA2CB392C}" sibTransId="{90A0EA3B-7927-4124-8540-EA509C1A328A}"/>
    <dgm:cxn modelId="{37D26B2A-12E5-4BDD-849E-B5C5CD3EC59C}" type="presOf" srcId="{4DFE3012-FC8C-4DAC-8DC9-9EA25BF96337}" destId="{6A9A6EFD-03F9-42F6-A0DC-90F93C82D5DB}" srcOrd="0" destOrd="0" presId="urn:microsoft.com/office/officeart/2008/layout/LinedList"/>
    <dgm:cxn modelId="{2E8EF429-A1FF-4AA5-9A51-7598E3FE7B0D}" type="presOf" srcId="{D19C38D9-0154-418B-8E47-E9B3AD6ACD32}" destId="{EB6C2D11-B665-49DA-9CE5-60416C02B6AC}" srcOrd="0" destOrd="0" presId="urn:microsoft.com/office/officeart/2008/layout/LinedList"/>
    <dgm:cxn modelId="{9D66A515-9F58-4490-80E9-576FB550761D}" type="presOf" srcId="{289DEB15-3DB0-4C5C-ACF5-0191EF5DF988}" destId="{F623B642-A28E-4AFF-A5B1-66162ED4440D}" srcOrd="0" destOrd="0" presId="urn:microsoft.com/office/officeart/2008/layout/LinedList"/>
    <dgm:cxn modelId="{77325BE8-EDCB-40F6-8124-BD1E0D513A4B}" type="presOf" srcId="{729CB963-FC71-40B7-90F6-49E7E9831FC6}" destId="{7A2FEDCA-8DED-401D-B683-C4399D9643A5}" srcOrd="0" destOrd="0" presId="urn:microsoft.com/office/officeart/2008/layout/LinedList"/>
    <dgm:cxn modelId="{5E412169-CC67-432A-B012-9EA3D21B814F}" type="presOf" srcId="{DCA1CE28-C3AD-43AF-B800-AE9A0B691F29}" destId="{87CCCE3A-CF89-42D8-9840-C7510A7F2D97}" srcOrd="0" destOrd="0" presId="urn:microsoft.com/office/officeart/2008/layout/LinedList"/>
    <dgm:cxn modelId="{E2AC8B77-9725-4C18-8F0F-8D22170C2203}" type="presOf" srcId="{41BB7F44-E9FF-4622-B86F-CB912760BC78}" destId="{4548C293-9531-4CEC-B1AC-A45B248F441D}" srcOrd="0" destOrd="0" presId="urn:microsoft.com/office/officeart/2008/layout/LinedList"/>
    <dgm:cxn modelId="{F6762A9A-04C8-470F-B3CD-C4D971CD906C}" srcId="{0B01E9CA-0312-45F5-BB8A-EEE16BFE35B0}" destId="{289DEB15-3DB0-4C5C-ACF5-0191EF5DF988}" srcOrd="9" destOrd="0" parTransId="{0FCECFF1-1947-4300-B284-F236BFBE79EC}" sibTransId="{D1D36EA2-59F4-4FFD-BC92-CE3094E0238C}"/>
    <dgm:cxn modelId="{506B9DCE-5DF2-492E-9118-7BE512DBACD3}" srcId="{0B01E9CA-0312-45F5-BB8A-EEE16BFE35B0}" destId="{41BB7F44-E9FF-4622-B86F-CB912760BC78}" srcOrd="3" destOrd="0" parTransId="{433AD5D8-7D89-482A-9002-070033732210}" sibTransId="{FFD15B9C-AE00-47C5-8910-671F032D41D1}"/>
    <dgm:cxn modelId="{581BBF7E-2D5C-4A7B-8D43-D87DD4B7D721}" type="presOf" srcId="{8E53B3BE-7D24-45C0-A702-CB95275ED956}" destId="{BAC02235-AA07-4243-B646-0339F5F931E9}" srcOrd="0" destOrd="0" presId="urn:microsoft.com/office/officeart/2008/layout/LinedList"/>
    <dgm:cxn modelId="{00C02116-0864-4D39-920D-36F68A275615}" srcId="{0B01E9CA-0312-45F5-BB8A-EEE16BFE35B0}" destId="{E68A1E5B-5522-4208-8071-020090287FF5}" srcOrd="4" destOrd="0" parTransId="{1D6F1237-157F-4ED5-BF60-2CE5C950D7D3}" sibTransId="{42390FB3-DDDB-44DD-826A-A63678BBDEBE}"/>
    <dgm:cxn modelId="{F171E113-6674-4B7D-934C-4C0809E4AE70}" srcId="{0B01E9CA-0312-45F5-BB8A-EEE16BFE35B0}" destId="{671E93C2-E442-4F9B-A3ED-AC12AAD6E84C}" srcOrd="0" destOrd="0" parTransId="{31478D4E-ECD4-4D6C-8581-25828AEC6EBF}" sibTransId="{F3F3CC5E-7A6D-48AE-A263-C79A74223D15}"/>
    <dgm:cxn modelId="{B0D25A5F-EBFA-4F26-BD5D-299EA16DC451}" srcId="{0B01E9CA-0312-45F5-BB8A-EEE16BFE35B0}" destId="{44AE6A10-C90F-4C19-A3C4-9C7F70DD3CB7}" srcOrd="1" destOrd="0" parTransId="{66B3442D-5068-4340-873A-A8575D6C70D8}" sibTransId="{0407F807-B6F0-47C6-AF90-0C61F80DEF51}"/>
    <dgm:cxn modelId="{E05D5A6C-EEB2-4FDB-B72F-6A9937BAE4BC}" type="presOf" srcId="{FB3740B8-7BD3-4691-B568-5280729A6172}" destId="{E7E67A8C-51AE-4967-8407-690E3411ED2C}" srcOrd="0" destOrd="0" presId="urn:microsoft.com/office/officeart/2008/layout/LinedList"/>
    <dgm:cxn modelId="{97B72C2B-EC91-44DF-9C4D-EA45576EBC1B}" srcId="{0B01E9CA-0312-45F5-BB8A-EEE16BFE35B0}" destId="{4DFE3012-FC8C-4DAC-8DC9-9EA25BF96337}" srcOrd="8" destOrd="0" parTransId="{39BFEB17-1E91-4C21-914B-B2BB8F231BA1}" sibTransId="{D5FEB794-A46D-4556-BFF6-DA00337CE88B}"/>
    <dgm:cxn modelId="{D8E4C12B-8FC5-41C0-A40F-F9D14A9DC601}" type="presOf" srcId="{44AE6A10-C90F-4C19-A3C4-9C7F70DD3CB7}" destId="{03C77922-FE1B-40A5-8D44-8EE206745EF2}" srcOrd="0" destOrd="0" presId="urn:microsoft.com/office/officeart/2008/layout/LinedList"/>
    <dgm:cxn modelId="{1E531D4E-3D83-4E1A-B7A9-17B9B7EEC108}" type="presOf" srcId="{E68A1E5B-5522-4208-8071-020090287FF5}" destId="{3BF768C4-5268-4F6F-84EE-D4B59B9245E0}" srcOrd="0" destOrd="0" presId="urn:microsoft.com/office/officeart/2008/layout/LinedList"/>
    <dgm:cxn modelId="{8B4F0E56-A720-419F-BA76-1A77EB3EF218}" srcId="{0B01E9CA-0312-45F5-BB8A-EEE16BFE35B0}" destId="{729CB963-FC71-40B7-90F6-49E7E9831FC6}" srcOrd="11" destOrd="0" parTransId="{DC13C247-A8C8-4587-8888-6F7CBE5F1D1C}" sibTransId="{170DD665-0532-4967-A45B-5C2216E38A51}"/>
    <dgm:cxn modelId="{65D96DDF-FFCC-4562-9645-AF806CDCE33B}" type="presOf" srcId="{0B01E9CA-0312-45F5-BB8A-EEE16BFE35B0}" destId="{570DF84B-D198-4AE3-9995-E840AF20F079}" srcOrd="0" destOrd="0" presId="urn:microsoft.com/office/officeart/2008/layout/LinedList"/>
    <dgm:cxn modelId="{45D24A2E-4796-4229-8A08-1DB5970E4C7D}" srcId="{0B01E9CA-0312-45F5-BB8A-EEE16BFE35B0}" destId="{D19C38D9-0154-418B-8E47-E9B3AD6ACD32}" srcOrd="5" destOrd="0" parTransId="{41BBF8DD-7890-4BA7-A0CB-DB5E6CED8A9C}" sibTransId="{8BCD1579-0BDC-45BE-ABAE-F2175AC39941}"/>
    <dgm:cxn modelId="{A707A009-9277-4CC0-BA09-96AF538DBA76}" srcId="{0B01E9CA-0312-45F5-BB8A-EEE16BFE35B0}" destId="{DCA1CE28-C3AD-43AF-B800-AE9A0B691F29}" srcOrd="7" destOrd="0" parTransId="{B503FC30-D38E-4B78-BE70-0CDA25E7C38F}" sibTransId="{AF613DA5-9C26-4843-BF20-7FB48706FB31}"/>
    <dgm:cxn modelId="{210C4ED2-CE56-4C31-95BC-F2C7DFF9366D}" type="presOf" srcId="{671E93C2-E442-4F9B-A3ED-AC12AAD6E84C}" destId="{9BC18435-45CC-4BFC-B0CF-FF25F3640FCD}" srcOrd="0" destOrd="0" presId="urn:microsoft.com/office/officeart/2008/layout/LinedList"/>
    <dgm:cxn modelId="{D8944C97-45BC-4F0B-9AF1-F1D9BAC24295}" srcId="{0B01E9CA-0312-45F5-BB8A-EEE16BFE35B0}" destId="{FB3740B8-7BD3-4691-B568-5280729A6172}" srcOrd="2" destOrd="0" parTransId="{32681228-E03D-4F7C-AB06-8EF8EB308A8E}" sibTransId="{CB36778C-183B-4378-9D3F-1E16A4D6E3C9}"/>
    <dgm:cxn modelId="{EC030AAF-F165-4F1A-B8D7-AE10FBD34FBC}" type="presParOf" srcId="{570DF84B-D198-4AE3-9995-E840AF20F079}" destId="{54F4AE95-2817-48A1-A1A0-9B0670D0BACF}" srcOrd="0" destOrd="0" presId="urn:microsoft.com/office/officeart/2008/layout/LinedList"/>
    <dgm:cxn modelId="{2153A88D-ECCE-4D54-A56A-5D092E976A1C}" type="presParOf" srcId="{570DF84B-D198-4AE3-9995-E840AF20F079}" destId="{28E8E43E-8A26-43E8-BA15-0050B5873F88}" srcOrd="1" destOrd="0" presId="urn:microsoft.com/office/officeart/2008/layout/LinedList"/>
    <dgm:cxn modelId="{D574D4BF-EEF8-4384-B9AB-A7611E880005}" type="presParOf" srcId="{28E8E43E-8A26-43E8-BA15-0050B5873F88}" destId="{9BC18435-45CC-4BFC-B0CF-FF25F3640FCD}" srcOrd="0" destOrd="0" presId="urn:microsoft.com/office/officeart/2008/layout/LinedList"/>
    <dgm:cxn modelId="{3D47BECD-5025-4438-BFD1-E4269C0E2128}" type="presParOf" srcId="{28E8E43E-8A26-43E8-BA15-0050B5873F88}" destId="{11F9B499-50A6-47FD-A772-2236A8C84912}" srcOrd="1" destOrd="0" presId="urn:microsoft.com/office/officeart/2008/layout/LinedList"/>
    <dgm:cxn modelId="{B1AE0852-F1FC-4729-BA60-D58388A384D8}" type="presParOf" srcId="{570DF84B-D198-4AE3-9995-E840AF20F079}" destId="{69F82285-FF00-4EFD-BC26-E4760248D795}" srcOrd="2" destOrd="0" presId="urn:microsoft.com/office/officeart/2008/layout/LinedList"/>
    <dgm:cxn modelId="{0E47C93C-5B57-4F2D-9B73-DF03E73EC32B}" type="presParOf" srcId="{570DF84B-D198-4AE3-9995-E840AF20F079}" destId="{B42C1005-0DD4-4662-8E9E-ABEBAA482EF8}" srcOrd="3" destOrd="0" presId="urn:microsoft.com/office/officeart/2008/layout/LinedList"/>
    <dgm:cxn modelId="{8B16238D-52DF-4F08-B368-F00919218C86}" type="presParOf" srcId="{B42C1005-0DD4-4662-8E9E-ABEBAA482EF8}" destId="{03C77922-FE1B-40A5-8D44-8EE206745EF2}" srcOrd="0" destOrd="0" presId="urn:microsoft.com/office/officeart/2008/layout/LinedList"/>
    <dgm:cxn modelId="{72863DFD-6C92-4A08-975D-17F338A32B10}" type="presParOf" srcId="{B42C1005-0DD4-4662-8E9E-ABEBAA482EF8}" destId="{266A3F6A-B665-44AF-834A-B8533A2A777E}" srcOrd="1" destOrd="0" presId="urn:microsoft.com/office/officeart/2008/layout/LinedList"/>
    <dgm:cxn modelId="{E02B77D9-CD28-4C66-AF87-E3E068488C2A}" type="presParOf" srcId="{570DF84B-D198-4AE3-9995-E840AF20F079}" destId="{E5B51B3F-32A8-4408-8E58-E3ED51760727}" srcOrd="4" destOrd="0" presId="urn:microsoft.com/office/officeart/2008/layout/LinedList"/>
    <dgm:cxn modelId="{7115F1FA-51E7-4B70-B915-E80A3334D0EE}" type="presParOf" srcId="{570DF84B-D198-4AE3-9995-E840AF20F079}" destId="{C6070966-FD6E-42F3-84E8-5110A742F3B1}" srcOrd="5" destOrd="0" presId="urn:microsoft.com/office/officeart/2008/layout/LinedList"/>
    <dgm:cxn modelId="{36FD37E7-C133-4A3B-8533-30391DA7D8F5}" type="presParOf" srcId="{C6070966-FD6E-42F3-84E8-5110A742F3B1}" destId="{E7E67A8C-51AE-4967-8407-690E3411ED2C}" srcOrd="0" destOrd="0" presId="urn:microsoft.com/office/officeart/2008/layout/LinedList"/>
    <dgm:cxn modelId="{F46E3F7B-AFC0-456F-BD4E-EEAD6DB99796}" type="presParOf" srcId="{C6070966-FD6E-42F3-84E8-5110A742F3B1}" destId="{76B84B8E-DE22-4C95-A262-8D9A5E81C207}" srcOrd="1" destOrd="0" presId="urn:microsoft.com/office/officeart/2008/layout/LinedList"/>
    <dgm:cxn modelId="{AD741DA9-A2F1-4AC2-BA2D-4DF5B5232D16}" type="presParOf" srcId="{570DF84B-D198-4AE3-9995-E840AF20F079}" destId="{EFFE7185-C420-42B4-92DE-B07E364FEECC}" srcOrd="6" destOrd="0" presId="urn:microsoft.com/office/officeart/2008/layout/LinedList"/>
    <dgm:cxn modelId="{0E4447C0-67E3-40B8-A834-5BC66189533B}" type="presParOf" srcId="{570DF84B-D198-4AE3-9995-E840AF20F079}" destId="{AF66FFF8-1D18-4BC1-9B43-E0514F57F5F2}" srcOrd="7" destOrd="0" presId="urn:microsoft.com/office/officeart/2008/layout/LinedList"/>
    <dgm:cxn modelId="{82B905C5-8878-4426-91F0-2FC10FECC9FE}" type="presParOf" srcId="{AF66FFF8-1D18-4BC1-9B43-E0514F57F5F2}" destId="{4548C293-9531-4CEC-B1AC-A45B248F441D}" srcOrd="0" destOrd="0" presId="urn:microsoft.com/office/officeart/2008/layout/LinedList"/>
    <dgm:cxn modelId="{AC8C2F6F-7F73-410F-99E7-89F16FF17D25}" type="presParOf" srcId="{AF66FFF8-1D18-4BC1-9B43-E0514F57F5F2}" destId="{701335CF-1B9E-4C45-8F07-605465B028D6}" srcOrd="1" destOrd="0" presId="urn:microsoft.com/office/officeart/2008/layout/LinedList"/>
    <dgm:cxn modelId="{C69DB876-EC3D-446A-943F-EC177F4A1C64}" type="presParOf" srcId="{570DF84B-D198-4AE3-9995-E840AF20F079}" destId="{D0BED26D-E851-46AF-BA73-D4D848EBAFEF}" srcOrd="8" destOrd="0" presId="urn:microsoft.com/office/officeart/2008/layout/LinedList"/>
    <dgm:cxn modelId="{C1367787-1BBF-40AD-BADA-029911A149C8}" type="presParOf" srcId="{570DF84B-D198-4AE3-9995-E840AF20F079}" destId="{C497F588-6C77-4E38-B456-FA2690C9EC78}" srcOrd="9" destOrd="0" presId="urn:microsoft.com/office/officeart/2008/layout/LinedList"/>
    <dgm:cxn modelId="{3A84A8A2-3A5E-45B6-81CB-EA0989D60810}" type="presParOf" srcId="{C497F588-6C77-4E38-B456-FA2690C9EC78}" destId="{3BF768C4-5268-4F6F-84EE-D4B59B9245E0}" srcOrd="0" destOrd="0" presId="urn:microsoft.com/office/officeart/2008/layout/LinedList"/>
    <dgm:cxn modelId="{0EC1075A-14A5-48F4-B47E-47C362419E05}" type="presParOf" srcId="{C497F588-6C77-4E38-B456-FA2690C9EC78}" destId="{B3994176-073A-4097-8189-FD00E2117A95}" srcOrd="1" destOrd="0" presId="urn:microsoft.com/office/officeart/2008/layout/LinedList"/>
    <dgm:cxn modelId="{AEB2656B-F6D8-4BD4-A43A-9F9A14852A67}" type="presParOf" srcId="{570DF84B-D198-4AE3-9995-E840AF20F079}" destId="{0584A678-7CAD-4610-A29F-F19DA4AF4070}" srcOrd="10" destOrd="0" presId="urn:microsoft.com/office/officeart/2008/layout/LinedList"/>
    <dgm:cxn modelId="{8143931C-9B0E-442C-B773-40139841CDF9}" type="presParOf" srcId="{570DF84B-D198-4AE3-9995-E840AF20F079}" destId="{956816A0-DDA6-45BD-B93B-76D72667BE05}" srcOrd="11" destOrd="0" presId="urn:microsoft.com/office/officeart/2008/layout/LinedList"/>
    <dgm:cxn modelId="{713FC4B5-AF7B-41E2-B1A0-0DE59BDC59A6}" type="presParOf" srcId="{956816A0-DDA6-45BD-B93B-76D72667BE05}" destId="{EB6C2D11-B665-49DA-9CE5-60416C02B6AC}" srcOrd="0" destOrd="0" presId="urn:microsoft.com/office/officeart/2008/layout/LinedList"/>
    <dgm:cxn modelId="{140DD65A-C3E9-4C17-948F-321B50916B61}" type="presParOf" srcId="{956816A0-DDA6-45BD-B93B-76D72667BE05}" destId="{D0C6F8BB-8EE8-486B-9C8E-D7248EB607D4}" srcOrd="1" destOrd="0" presId="urn:microsoft.com/office/officeart/2008/layout/LinedList"/>
    <dgm:cxn modelId="{6AADC7C9-7BA7-4E85-A872-7F638DC508D5}" type="presParOf" srcId="{570DF84B-D198-4AE3-9995-E840AF20F079}" destId="{E3181EBB-3B34-446F-B7ED-3E225764CFE7}" srcOrd="12" destOrd="0" presId="urn:microsoft.com/office/officeart/2008/layout/LinedList"/>
    <dgm:cxn modelId="{DC0CAFE7-31E2-4DC7-9129-0EC5B9EA377F}" type="presParOf" srcId="{570DF84B-D198-4AE3-9995-E840AF20F079}" destId="{7DB29541-8D22-4468-B0E7-A42989420407}" srcOrd="13" destOrd="0" presId="urn:microsoft.com/office/officeart/2008/layout/LinedList"/>
    <dgm:cxn modelId="{3EE960C6-7A42-412D-BD12-3859E52E7012}" type="presParOf" srcId="{7DB29541-8D22-4468-B0E7-A42989420407}" destId="{BEFECDAD-04B0-4D1F-84EE-0DB11DB292B9}" srcOrd="0" destOrd="0" presId="urn:microsoft.com/office/officeart/2008/layout/LinedList"/>
    <dgm:cxn modelId="{E851C4D6-108F-4923-B3FA-40548BC1B380}" type="presParOf" srcId="{7DB29541-8D22-4468-B0E7-A42989420407}" destId="{72ED42F9-0ECD-4221-B4F4-BB7F707020CB}" srcOrd="1" destOrd="0" presId="urn:microsoft.com/office/officeart/2008/layout/LinedList"/>
    <dgm:cxn modelId="{5F26ED9D-8E1F-4422-9077-5C72601A883F}" type="presParOf" srcId="{570DF84B-D198-4AE3-9995-E840AF20F079}" destId="{F0799A1F-D93B-46DC-9CDC-6A405B565A79}" srcOrd="14" destOrd="0" presId="urn:microsoft.com/office/officeart/2008/layout/LinedList"/>
    <dgm:cxn modelId="{E846D7A1-F6FC-4863-93D1-28AA31277121}" type="presParOf" srcId="{570DF84B-D198-4AE3-9995-E840AF20F079}" destId="{1259CCDD-590B-4BA1-9625-38A8FDACAD5D}" srcOrd="15" destOrd="0" presId="urn:microsoft.com/office/officeart/2008/layout/LinedList"/>
    <dgm:cxn modelId="{B42D98F9-5ED1-45B0-A56B-E3642E2040D6}" type="presParOf" srcId="{1259CCDD-590B-4BA1-9625-38A8FDACAD5D}" destId="{87CCCE3A-CF89-42D8-9840-C7510A7F2D97}" srcOrd="0" destOrd="0" presId="urn:microsoft.com/office/officeart/2008/layout/LinedList"/>
    <dgm:cxn modelId="{4BA256A5-C5F5-40F9-BC43-C67BAB81C4CF}" type="presParOf" srcId="{1259CCDD-590B-4BA1-9625-38A8FDACAD5D}" destId="{A4E02CBE-8008-4696-B518-043D9A7EB242}" srcOrd="1" destOrd="0" presId="urn:microsoft.com/office/officeart/2008/layout/LinedList"/>
    <dgm:cxn modelId="{252EA461-1982-4F3B-AD51-55289DE56C67}" type="presParOf" srcId="{570DF84B-D198-4AE3-9995-E840AF20F079}" destId="{FBE04115-6BF9-46F1-968F-C2C0BB7CFA90}" srcOrd="16" destOrd="0" presId="urn:microsoft.com/office/officeart/2008/layout/LinedList"/>
    <dgm:cxn modelId="{50E43024-C449-4D56-86EC-1A8252D469D9}" type="presParOf" srcId="{570DF84B-D198-4AE3-9995-E840AF20F079}" destId="{0DCFA98C-7781-4268-ADB8-7E2093B2A27A}" srcOrd="17" destOrd="0" presId="urn:microsoft.com/office/officeart/2008/layout/LinedList"/>
    <dgm:cxn modelId="{101FF90F-CDAD-4807-920A-A3D3A18ED52D}" type="presParOf" srcId="{0DCFA98C-7781-4268-ADB8-7E2093B2A27A}" destId="{6A9A6EFD-03F9-42F6-A0DC-90F93C82D5DB}" srcOrd="0" destOrd="0" presId="urn:microsoft.com/office/officeart/2008/layout/LinedList"/>
    <dgm:cxn modelId="{A61C38F0-29C1-4EC7-AB28-722B86127086}" type="presParOf" srcId="{0DCFA98C-7781-4268-ADB8-7E2093B2A27A}" destId="{07B8618B-4966-4CCC-BB0A-9E2F2FF4F299}" srcOrd="1" destOrd="0" presId="urn:microsoft.com/office/officeart/2008/layout/LinedList"/>
    <dgm:cxn modelId="{EABD65B5-2C92-4308-AC81-2F9BDC1BBF7F}" type="presParOf" srcId="{570DF84B-D198-4AE3-9995-E840AF20F079}" destId="{2385C4FC-4D7A-410F-AF70-00525445FA30}" srcOrd="18" destOrd="0" presId="urn:microsoft.com/office/officeart/2008/layout/LinedList"/>
    <dgm:cxn modelId="{287DE6B2-8F1E-4C5A-87A4-F0AB58BB7FAF}" type="presParOf" srcId="{570DF84B-D198-4AE3-9995-E840AF20F079}" destId="{954653B6-962C-4E1B-8557-E0BC0B7F0954}" srcOrd="19" destOrd="0" presId="urn:microsoft.com/office/officeart/2008/layout/LinedList"/>
    <dgm:cxn modelId="{E5D1B087-833D-4A56-A41B-84D1FDDD0A3C}" type="presParOf" srcId="{954653B6-962C-4E1B-8557-E0BC0B7F0954}" destId="{F623B642-A28E-4AFF-A5B1-66162ED4440D}" srcOrd="0" destOrd="0" presId="urn:microsoft.com/office/officeart/2008/layout/LinedList"/>
    <dgm:cxn modelId="{F708B906-6B91-4CBF-860D-2B03485EC301}" type="presParOf" srcId="{954653B6-962C-4E1B-8557-E0BC0B7F0954}" destId="{EDE0F158-290B-4F1C-9B94-52FBA4757509}" srcOrd="1" destOrd="0" presId="urn:microsoft.com/office/officeart/2008/layout/LinedList"/>
    <dgm:cxn modelId="{257763E9-9402-4311-8E02-A229C157C10F}" type="presParOf" srcId="{570DF84B-D198-4AE3-9995-E840AF20F079}" destId="{B8545C2A-2AA1-42D8-9DF5-B810C38632A0}" srcOrd="20" destOrd="0" presId="urn:microsoft.com/office/officeart/2008/layout/LinedList"/>
    <dgm:cxn modelId="{4D91B52D-45F8-417F-8729-2BC836941D6A}" type="presParOf" srcId="{570DF84B-D198-4AE3-9995-E840AF20F079}" destId="{F402F305-2ECF-4EF2-BB27-ECFA8E21D63F}" srcOrd="21" destOrd="0" presId="urn:microsoft.com/office/officeart/2008/layout/LinedList"/>
    <dgm:cxn modelId="{DEBED2FE-2A12-420B-A6B2-05A35799B8E1}" type="presParOf" srcId="{F402F305-2ECF-4EF2-BB27-ECFA8E21D63F}" destId="{BAC02235-AA07-4243-B646-0339F5F931E9}" srcOrd="0" destOrd="0" presId="urn:microsoft.com/office/officeart/2008/layout/LinedList"/>
    <dgm:cxn modelId="{30BDA81F-E4AD-4A6A-B783-B2ADCF871FE9}" type="presParOf" srcId="{F402F305-2ECF-4EF2-BB27-ECFA8E21D63F}" destId="{9480F00A-3B80-4206-BA90-1F4EDB1CE0E6}" srcOrd="1" destOrd="0" presId="urn:microsoft.com/office/officeart/2008/layout/LinedList"/>
    <dgm:cxn modelId="{DD4216D3-84FF-4450-909F-4B700D87A7C3}" type="presParOf" srcId="{570DF84B-D198-4AE3-9995-E840AF20F079}" destId="{B0557460-5628-46B8-9D53-50643B597047}" srcOrd="22" destOrd="0" presId="urn:microsoft.com/office/officeart/2008/layout/LinedList"/>
    <dgm:cxn modelId="{34FE7DEF-F9CF-48D7-ABFE-292384105955}" type="presParOf" srcId="{570DF84B-D198-4AE3-9995-E840AF20F079}" destId="{F2B46D79-4BE4-45C1-BD44-9B5ADF4BA4E4}" srcOrd="23" destOrd="0" presId="urn:microsoft.com/office/officeart/2008/layout/LinedList"/>
    <dgm:cxn modelId="{DBE72333-0181-407F-8982-5CEB40BE6CCA}" type="presParOf" srcId="{F2B46D79-4BE4-45C1-BD44-9B5ADF4BA4E4}" destId="{7A2FEDCA-8DED-401D-B683-C4399D9643A5}" srcOrd="0" destOrd="0" presId="urn:microsoft.com/office/officeart/2008/layout/LinedList"/>
    <dgm:cxn modelId="{6CE3E71E-A4F3-49C4-AB51-77EBF22F165D}" type="presParOf" srcId="{F2B46D79-4BE4-45C1-BD44-9B5ADF4BA4E4}" destId="{A9597E52-EE99-4FBE-9EE6-EB0AA6A8DE7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B74E90-D6F3-4B4E-9CE6-771C0EBE07E1}">
      <dsp:nvSpPr>
        <dsp:cNvPr id="0" name=""/>
        <dsp:cNvSpPr/>
      </dsp:nvSpPr>
      <dsp:spPr>
        <a:xfrm>
          <a:off x="368480" y="563130"/>
          <a:ext cx="1405369" cy="1405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9D98549-0431-4848-AE0D-89F76713E431}">
      <dsp:nvSpPr>
        <dsp:cNvPr id="0" name=""/>
        <dsp:cNvSpPr/>
      </dsp:nvSpPr>
      <dsp:spPr>
        <a:xfrm>
          <a:off x="1071165" y="563130"/>
          <a:ext cx="7498159" cy="140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2230" rIns="0" bIns="6223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Law of employee privacy</a:t>
          </a:r>
          <a:endParaRPr lang="en-US" sz="4900" kern="1200" dirty="0"/>
        </a:p>
      </dsp:txBody>
      <dsp:txXfrm>
        <a:off x="1071165" y="563130"/>
        <a:ext cx="7498159" cy="1405369"/>
      </dsp:txXfrm>
    </dsp:sp>
    <dsp:sp modelId="{184D245A-E264-4D53-B32C-A5693ECBBDC2}">
      <dsp:nvSpPr>
        <dsp:cNvPr id="0" name=""/>
        <dsp:cNvSpPr/>
      </dsp:nvSpPr>
      <dsp:spPr>
        <a:xfrm>
          <a:off x="368480" y="1968500"/>
          <a:ext cx="1405369" cy="1405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1E997D0-2C6E-4713-B823-645028EA6997}">
      <dsp:nvSpPr>
        <dsp:cNvPr id="0" name=""/>
        <dsp:cNvSpPr/>
      </dsp:nvSpPr>
      <dsp:spPr>
        <a:xfrm>
          <a:off x="1071165" y="1968500"/>
          <a:ext cx="7498159" cy="140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2230" rIns="0" bIns="6223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Building a privacy and security program</a:t>
          </a:r>
          <a:endParaRPr lang="en-US" sz="4900" kern="1200" dirty="0"/>
        </a:p>
      </dsp:txBody>
      <dsp:txXfrm>
        <a:off x="1071165" y="1968500"/>
        <a:ext cx="7498159" cy="1405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4AE95-2817-48A1-A1A0-9B0670D0BACF}">
      <dsp:nvSpPr>
        <dsp:cNvPr id="0" name=""/>
        <dsp:cNvSpPr/>
      </dsp:nvSpPr>
      <dsp:spPr>
        <a:xfrm>
          <a:off x="0" y="1760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C18435-45CC-4BFC-B0CF-FF25F3640FCD}">
      <dsp:nvSpPr>
        <dsp:cNvPr id="0" name=""/>
        <dsp:cNvSpPr/>
      </dsp:nvSpPr>
      <dsp:spPr>
        <a:xfrm>
          <a:off x="0" y="1760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none" kern="1200" dirty="0" smtClean="0">
              <a:solidFill>
                <a:srgbClr val="002060"/>
              </a:solidFill>
            </a:rPr>
            <a:t>Create </a:t>
          </a:r>
          <a:r>
            <a:rPr lang="en-US" sz="1400" b="1" u="none" kern="1200" dirty="0" smtClean="0">
              <a:solidFill>
                <a:srgbClr val="002060"/>
              </a:solidFill>
            </a:rPr>
            <a:t>employee policies</a:t>
          </a:r>
          <a:r>
            <a:rPr lang="en-US" sz="1400" u="none" kern="1200" dirty="0" smtClean="0">
              <a:solidFill>
                <a:srgbClr val="002060"/>
              </a:solidFill>
            </a:rPr>
            <a:t> that recognize that employees are the main threat vector.</a:t>
          </a:r>
          <a:endParaRPr lang="en-US" sz="1400" kern="1200" dirty="0"/>
        </a:p>
      </dsp:txBody>
      <dsp:txXfrm>
        <a:off x="0" y="1760"/>
        <a:ext cx="8618536" cy="300140"/>
      </dsp:txXfrm>
    </dsp:sp>
    <dsp:sp modelId="{69F82285-FF00-4EFD-BC26-E4760248D795}">
      <dsp:nvSpPr>
        <dsp:cNvPr id="0" name=""/>
        <dsp:cNvSpPr/>
      </dsp:nvSpPr>
      <dsp:spPr>
        <a:xfrm>
          <a:off x="0" y="301901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77922-FE1B-40A5-8D44-8EE206745EF2}">
      <dsp:nvSpPr>
        <dsp:cNvPr id="0" name=""/>
        <dsp:cNvSpPr/>
      </dsp:nvSpPr>
      <dsp:spPr>
        <a:xfrm>
          <a:off x="0" y="301901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2060"/>
              </a:solidFill>
            </a:rPr>
            <a:t>Teach</a:t>
          </a:r>
          <a:r>
            <a:rPr lang="en-US" sz="1400" u="none" kern="1200" dirty="0" smtClean="0">
              <a:solidFill>
                <a:srgbClr val="002060"/>
              </a:solidFill>
            </a:rPr>
            <a:t> employees, </a:t>
          </a:r>
          <a:r>
            <a:rPr lang="en-US" sz="1400" u="none" kern="1200" dirty="0" smtClean="0">
              <a:solidFill>
                <a:srgbClr val="002060"/>
              </a:solidFill>
            </a:rPr>
            <a:t>especially </a:t>
          </a:r>
          <a:r>
            <a:rPr lang="en-US" sz="1400" u="none" kern="1200" dirty="0" smtClean="0">
              <a:solidFill>
                <a:srgbClr val="002060"/>
              </a:solidFill>
            </a:rPr>
            <a:t>about social engineering.</a:t>
          </a:r>
        </a:p>
      </dsp:txBody>
      <dsp:txXfrm>
        <a:off x="0" y="301901"/>
        <a:ext cx="8618536" cy="300140"/>
      </dsp:txXfrm>
    </dsp:sp>
    <dsp:sp modelId="{E5B51B3F-32A8-4408-8E58-E3ED51760727}">
      <dsp:nvSpPr>
        <dsp:cNvPr id="0" name=""/>
        <dsp:cNvSpPr/>
      </dsp:nvSpPr>
      <dsp:spPr>
        <a:xfrm>
          <a:off x="0" y="602042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67A8C-51AE-4967-8407-690E3411ED2C}">
      <dsp:nvSpPr>
        <dsp:cNvPr id="0" name=""/>
        <dsp:cNvSpPr/>
      </dsp:nvSpPr>
      <dsp:spPr>
        <a:xfrm>
          <a:off x="0" y="602042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2060"/>
              </a:solidFill>
            </a:rPr>
            <a:t>Talk</a:t>
          </a:r>
          <a:r>
            <a:rPr lang="en-US" sz="1400" u="none" kern="1200" dirty="0" smtClean="0">
              <a:solidFill>
                <a:srgbClr val="002060"/>
              </a:solidFill>
            </a:rPr>
            <a:t> to the CIO.</a:t>
          </a:r>
        </a:p>
      </dsp:txBody>
      <dsp:txXfrm>
        <a:off x="0" y="602042"/>
        <a:ext cx="8618536" cy="300140"/>
      </dsp:txXfrm>
    </dsp:sp>
    <dsp:sp modelId="{EFFE7185-C420-42B4-92DE-B07E364FEECC}">
      <dsp:nvSpPr>
        <dsp:cNvPr id="0" name=""/>
        <dsp:cNvSpPr/>
      </dsp:nvSpPr>
      <dsp:spPr>
        <a:xfrm>
          <a:off x="0" y="902183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8C293-9531-4CEC-B1AC-A45B248F441D}">
      <dsp:nvSpPr>
        <dsp:cNvPr id="0" name=""/>
        <dsp:cNvSpPr/>
      </dsp:nvSpPr>
      <dsp:spPr>
        <a:xfrm>
          <a:off x="0" y="902183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u="none" kern="1200" dirty="0" smtClean="0">
              <a:solidFill>
                <a:srgbClr val="002060"/>
              </a:solidFill>
            </a:rPr>
            <a:t>Get </a:t>
          </a:r>
          <a:r>
            <a:rPr lang="en-US" sz="1400" b="1" u="none" kern="1200" dirty="0" smtClean="0">
              <a:solidFill>
                <a:srgbClr val="002060"/>
              </a:solidFill>
            </a:rPr>
            <a:t>good agreements </a:t>
          </a:r>
          <a:r>
            <a:rPr lang="en-US" sz="1400" b="0" u="none" kern="1200" dirty="0" smtClean="0">
              <a:solidFill>
                <a:srgbClr val="002060"/>
              </a:solidFill>
            </a:rPr>
            <a:t>with vendors and key employees.</a:t>
          </a:r>
        </a:p>
      </dsp:txBody>
      <dsp:txXfrm>
        <a:off x="0" y="902183"/>
        <a:ext cx="8618536" cy="300140"/>
      </dsp:txXfrm>
    </dsp:sp>
    <dsp:sp modelId="{D0BED26D-E851-46AF-BA73-D4D848EBAFEF}">
      <dsp:nvSpPr>
        <dsp:cNvPr id="0" name=""/>
        <dsp:cNvSpPr/>
      </dsp:nvSpPr>
      <dsp:spPr>
        <a:xfrm>
          <a:off x="0" y="1202324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768C4-5268-4F6F-84EE-D4B59B9245E0}">
      <dsp:nvSpPr>
        <dsp:cNvPr id="0" name=""/>
        <dsp:cNvSpPr/>
      </dsp:nvSpPr>
      <dsp:spPr>
        <a:xfrm>
          <a:off x="0" y="1202324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none" kern="1200" dirty="0" smtClean="0">
              <a:solidFill>
                <a:srgbClr val="002060"/>
              </a:solidFill>
            </a:rPr>
            <a:t>Strive for </a:t>
          </a:r>
          <a:r>
            <a:rPr lang="en-US" sz="1400" b="1" i="1" u="none" kern="1200" dirty="0" smtClean="0">
              <a:solidFill>
                <a:srgbClr val="002060"/>
              </a:solidFill>
            </a:rPr>
            <a:t>Cyber Resiliency</a:t>
          </a:r>
        </a:p>
      </dsp:txBody>
      <dsp:txXfrm>
        <a:off x="0" y="1202324"/>
        <a:ext cx="8618536" cy="300140"/>
      </dsp:txXfrm>
    </dsp:sp>
    <dsp:sp modelId="{0584A678-7CAD-4610-A29F-F19DA4AF4070}">
      <dsp:nvSpPr>
        <dsp:cNvPr id="0" name=""/>
        <dsp:cNvSpPr/>
      </dsp:nvSpPr>
      <dsp:spPr>
        <a:xfrm>
          <a:off x="0" y="1502465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6C2D11-B665-49DA-9CE5-60416C02B6AC}">
      <dsp:nvSpPr>
        <dsp:cNvPr id="0" name=""/>
        <dsp:cNvSpPr/>
      </dsp:nvSpPr>
      <dsp:spPr>
        <a:xfrm>
          <a:off x="0" y="1502465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none" kern="1200" dirty="0" smtClean="0">
              <a:solidFill>
                <a:srgbClr val="002060"/>
              </a:solidFill>
            </a:rPr>
            <a:t>Follow the </a:t>
          </a:r>
          <a:r>
            <a:rPr lang="en-US" sz="1400" b="1" u="none" kern="1200" dirty="0" smtClean="0">
              <a:solidFill>
                <a:srgbClr val="002060"/>
              </a:solidFill>
            </a:rPr>
            <a:t>principle of least privilege</a:t>
          </a:r>
          <a:r>
            <a:rPr lang="en-US" sz="1400" u="none" kern="1200" dirty="0" smtClean="0">
              <a:solidFill>
                <a:srgbClr val="002060"/>
              </a:solidFill>
            </a:rPr>
            <a:t>.</a:t>
          </a:r>
        </a:p>
      </dsp:txBody>
      <dsp:txXfrm>
        <a:off x="0" y="1502465"/>
        <a:ext cx="8618536" cy="300140"/>
      </dsp:txXfrm>
    </dsp:sp>
    <dsp:sp modelId="{E3181EBB-3B34-446F-B7ED-3E225764CFE7}">
      <dsp:nvSpPr>
        <dsp:cNvPr id="0" name=""/>
        <dsp:cNvSpPr/>
      </dsp:nvSpPr>
      <dsp:spPr>
        <a:xfrm>
          <a:off x="0" y="1802605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ECDAD-04B0-4D1F-84EE-0DB11DB292B9}">
      <dsp:nvSpPr>
        <dsp:cNvPr id="0" name=""/>
        <dsp:cNvSpPr/>
      </dsp:nvSpPr>
      <dsp:spPr>
        <a:xfrm>
          <a:off x="0" y="1802605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2060"/>
              </a:solidFill>
            </a:rPr>
            <a:t>Update</a:t>
          </a:r>
          <a:r>
            <a:rPr lang="en-US" sz="1400" u="none" kern="1200" dirty="0" smtClean="0">
              <a:solidFill>
                <a:srgbClr val="002060"/>
              </a:solidFill>
            </a:rPr>
            <a:t> software, install patches, remove non-approved software.</a:t>
          </a:r>
        </a:p>
      </dsp:txBody>
      <dsp:txXfrm>
        <a:off x="0" y="1802605"/>
        <a:ext cx="8618536" cy="300140"/>
      </dsp:txXfrm>
    </dsp:sp>
    <dsp:sp modelId="{F0799A1F-D93B-46DC-9CDC-6A405B565A79}">
      <dsp:nvSpPr>
        <dsp:cNvPr id="0" name=""/>
        <dsp:cNvSpPr/>
      </dsp:nvSpPr>
      <dsp:spPr>
        <a:xfrm>
          <a:off x="0" y="2102746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CCCE3A-CF89-42D8-9840-C7510A7F2D97}">
      <dsp:nvSpPr>
        <dsp:cNvPr id="0" name=""/>
        <dsp:cNvSpPr/>
      </dsp:nvSpPr>
      <dsp:spPr>
        <a:xfrm>
          <a:off x="0" y="2102746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2060"/>
              </a:solidFill>
            </a:rPr>
            <a:t>Ensure that your </a:t>
          </a:r>
          <a:r>
            <a:rPr lang="en-US" sz="1400" b="1" kern="1200" dirty="0" smtClean="0">
              <a:solidFill>
                <a:srgbClr val="002060"/>
              </a:solidFill>
            </a:rPr>
            <a:t>physical security </a:t>
          </a:r>
          <a:r>
            <a:rPr lang="en-US" sz="1400" kern="1200" dirty="0" smtClean="0">
              <a:solidFill>
                <a:srgbClr val="002060"/>
              </a:solidFill>
            </a:rPr>
            <a:t>is sufficient.</a:t>
          </a:r>
          <a:endParaRPr lang="en-US" sz="1400" u="none" kern="1200" dirty="0" smtClean="0">
            <a:solidFill>
              <a:srgbClr val="002060"/>
            </a:solidFill>
          </a:endParaRPr>
        </a:p>
      </dsp:txBody>
      <dsp:txXfrm>
        <a:off x="0" y="2102746"/>
        <a:ext cx="8618536" cy="300140"/>
      </dsp:txXfrm>
    </dsp:sp>
    <dsp:sp modelId="{FBE04115-6BF9-46F1-968F-C2C0BB7CFA90}">
      <dsp:nvSpPr>
        <dsp:cNvPr id="0" name=""/>
        <dsp:cNvSpPr/>
      </dsp:nvSpPr>
      <dsp:spPr>
        <a:xfrm>
          <a:off x="0" y="2402887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A6EFD-03F9-42F6-A0DC-90F93C82D5DB}">
      <dsp:nvSpPr>
        <dsp:cNvPr id="0" name=""/>
        <dsp:cNvSpPr/>
      </dsp:nvSpPr>
      <dsp:spPr>
        <a:xfrm>
          <a:off x="0" y="2402887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2060"/>
              </a:solidFill>
            </a:rPr>
            <a:t>Encrypt</a:t>
          </a:r>
          <a:r>
            <a:rPr lang="en-US" sz="1400" u="none" kern="1200" dirty="0" smtClean="0">
              <a:solidFill>
                <a:srgbClr val="002060"/>
              </a:solidFill>
            </a:rPr>
            <a:t> all data, period.</a:t>
          </a:r>
        </a:p>
      </dsp:txBody>
      <dsp:txXfrm>
        <a:off x="0" y="2402887"/>
        <a:ext cx="8618536" cy="300140"/>
      </dsp:txXfrm>
    </dsp:sp>
    <dsp:sp modelId="{2385C4FC-4D7A-410F-AF70-00525445FA30}">
      <dsp:nvSpPr>
        <dsp:cNvPr id="0" name=""/>
        <dsp:cNvSpPr/>
      </dsp:nvSpPr>
      <dsp:spPr>
        <a:xfrm>
          <a:off x="0" y="2703028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3B642-A28E-4AFF-A5B1-66162ED4440D}">
      <dsp:nvSpPr>
        <dsp:cNvPr id="0" name=""/>
        <dsp:cNvSpPr/>
      </dsp:nvSpPr>
      <dsp:spPr>
        <a:xfrm>
          <a:off x="0" y="2703028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2060"/>
              </a:solidFill>
            </a:rPr>
            <a:t>Segregate</a:t>
          </a:r>
          <a:r>
            <a:rPr lang="en-US" sz="1400" u="none" kern="1200" dirty="0" smtClean="0">
              <a:solidFill>
                <a:srgbClr val="002060"/>
              </a:solidFill>
            </a:rPr>
            <a:t> differing data onto separate networks.</a:t>
          </a:r>
        </a:p>
      </dsp:txBody>
      <dsp:txXfrm>
        <a:off x="0" y="2703028"/>
        <a:ext cx="8618536" cy="300140"/>
      </dsp:txXfrm>
    </dsp:sp>
    <dsp:sp modelId="{B8545C2A-2AA1-42D8-9DF5-B810C38632A0}">
      <dsp:nvSpPr>
        <dsp:cNvPr id="0" name=""/>
        <dsp:cNvSpPr/>
      </dsp:nvSpPr>
      <dsp:spPr>
        <a:xfrm>
          <a:off x="0" y="3003169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C02235-AA07-4243-B646-0339F5F931E9}">
      <dsp:nvSpPr>
        <dsp:cNvPr id="0" name=""/>
        <dsp:cNvSpPr/>
      </dsp:nvSpPr>
      <dsp:spPr>
        <a:xfrm>
          <a:off x="0" y="3003169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u="none" kern="1200" dirty="0" smtClean="0">
              <a:solidFill>
                <a:srgbClr val="002060"/>
              </a:solidFill>
            </a:rPr>
            <a:t>Monitor</a:t>
          </a:r>
          <a:r>
            <a:rPr lang="en-US" sz="1400" u="none" kern="1200" dirty="0" smtClean="0">
              <a:solidFill>
                <a:srgbClr val="002060"/>
              </a:solidFill>
            </a:rPr>
            <a:t> network traffic.</a:t>
          </a:r>
        </a:p>
      </dsp:txBody>
      <dsp:txXfrm>
        <a:off x="0" y="3003169"/>
        <a:ext cx="8618536" cy="300140"/>
      </dsp:txXfrm>
    </dsp:sp>
    <dsp:sp modelId="{B0557460-5628-46B8-9D53-50643B597047}">
      <dsp:nvSpPr>
        <dsp:cNvPr id="0" name=""/>
        <dsp:cNvSpPr/>
      </dsp:nvSpPr>
      <dsp:spPr>
        <a:xfrm>
          <a:off x="0" y="3303310"/>
          <a:ext cx="86185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2FEDCA-8DED-401D-B683-C4399D9643A5}">
      <dsp:nvSpPr>
        <dsp:cNvPr id="0" name=""/>
        <dsp:cNvSpPr/>
      </dsp:nvSpPr>
      <dsp:spPr>
        <a:xfrm>
          <a:off x="0" y="3303310"/>
          <a:ext cx="8618536" cy="300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none" kern="1200" dirty="0" smtClean="0">
              <a:solidFill>
                <a:srgbClr val="002060"/>
              </a:solidFill>
            </a:rPr>
            <a:t>Use </a:t>
          </a:r>
          <a:r>
            <a:rPr lang="en-US" sz="1400" b="1" u="none" kern="1200" dirty="0" smtClean="0">
              <a:solidFill>
                <a:srgbClr val="002060"/>
              </a:solidFill>
            </a:rPr>
            <a:t>two-factor authentication</a:t>
          </a:r>
          <a:r>
            <a:rPr lang="en-US" sz="1400" u="none" kern="1200" dirty="0" smtClean="0">
              <a:solidFill>
                <a:srgbClr val="002060"/>
              </a:solidFill>
            </a:rPr>
            <a:t>.</a:t>
          </a:r>
        </a:p>
      </dsp:txBody>
      <dsp:txXfrm>
        <a:off x="0" y="3303310"/>
        <a:ext cx="8618536" cy="300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ABF49-9B2B-494E-A5E7-FC5144A0097E}" type="datetimeFigureOut">
              <a:rPr lang="en-GB" smtClean="0"/>
              <a:t>25/10/2016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17BBD-B601-44F3-B6FA-01A32DB9DF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668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8A40E5E-7EA0-4B84-84B8-AA0E637BE4F2}" type="datetimeFigureOut">
              <a:rPr lang="en-GB" smtClean="0"/>
              <a:t>25/10/2016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6A93497-DD6C-4E8D-8933-71AF6242E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29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93497-DD6C-4E8D-8933-71AF6242EF6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038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ver Pictur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" y="0"/>
            <a:ext cx="9134977" cy="5143500"/>
          </a:xfrm>
          <a:prstGeom prst="rect">
            <a:avLst/>
          </a:prstGeom>
        </p:spPr>
      </p:pic>
      <p:sp>
        <p:nvSpPr>
          <p:cNvPr id="3" name="Cobranding Logo"/>
          <p:cNvSpPr>
            <a:spLocks noGrp="1"/>
          </p:cNvSpPr>
          <p:nvPr>
            <p:ph type="pic" sz="quarter" idx="12" hasCustomPrompt="1"/>
          </p:nvPr>
        </p:nvSpPr>
        <p:spPr>
          <a:xfrm>
            <a:off x="577850" y="1785938"/>
            <a:ext cx="2466975" cy="12160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GB" smtClean="0"/>
              <a:t>Cobranding</a:t>
            </a:r>
            <a:endParaRPr lang="en-GB"/>
          </a:p>
        </p:txBody>
      </p:sp>
      <p:sp>
        <p:nvSpPr>
          <p:cNvPr id="10" name="OurLogo"/>
          <p:cNvSpPr>
            <a:spLocks noGrp="1" noChangeAspect="1"/>
          </p:cNvSpPr>
          <p:nvPr>
            <p:ph type="pic" sz="quarter" idx="13"/>
          </p:nvPr>
        </p:nvSpPr>
        <p:spPr>
          <a:xfrm>
            <a:off x="576000" y="576000"/>
            <a:ext cx="828000" cy="82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" name="Cover Additional Title"/>
          <p:cNvSpPr>
            <a:spLocks noGrp="1"/>
          </p:cNvSpPr>
          <p:nvPr>
            <p:ph type="body" sz="quarter" idx="11"/>
          </p:nvPr>
        </p:nvSpPr>
        <p:spPr>
          <a:xfrm>
            <a:off x="575999" y="4082725"/>
            <a:ext cx="5040000" cy="686125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rgbClr val="4D4D4D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ver Subtitle"/>
          <p:cNvSpPr>
            <a:spLocks noGrp="1"/>
          </p:cNvSpPr>
          <p:nvPr>
            <p:ph type="body" sz="quarter" idx="10"/>
          </p:nvPr>
        </p:nvSpPr>
        <p:spPr>
          <a:xfrm>
            <a:off x="575999" y="3646479"/>
            <a:ext cx="5040000" cy="43021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ver Title"/>
          <p:cNvSpPr>
            <a:spLocks noGrp="1"/>
          </p:cNvSpPr>
          <p:nvPr>
            <p:ph type="title"/>
          </p:nvPr>
        </p:nvSpPr>
        <p:spPr>
          <a:xfrm>
            <a:off x="576000" y="3199302"/>
            <a:ext cx="6389950" cy="446400"/>
          </a:xfrm>
        </p:spPr>
        <p:txBody>
          <a:bodyPr anchor="b" anchorCtr="0">
            <a:no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6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ver Pictur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" y="0"/>
            <a:ext cx="9134977" cy="5143500"/>
          </a:xfrm>
          <a:prstGeom prst="rect">
            <a:avLst/>
          </a:prstGeom>
        </p:spPr>
      </p:pic>
      <p:sp>
        <p:nvSpPr>
          <p:cNvPr id="10" name="Cobranding Logo"/>
          <p:cNvSpPr>
            <a:spLocks noGrp="1"/>
          </p:cNvSpPr>
          <p:nvPr>
            <p:ph type="pic" sz="quarter" idx="12" hasCustomPrompt="1"/>
          </p:nvPr>
        </p:nvSpPr>
        <p:spPr>
          <a:xfrm>
            <a:off x="577850" y="1785938"/>
            <a:ext cx="2466975" cy="12160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GB" smtClean="0"/>
              <a:t>Cobranding</a:t>
            </a:r>
            <a:endParaRPr lang="en-GB"/>
          </a:p>
        </p:txBody>
      </p:sp>
      <p:sp>
        <p:nvSpPr>
          <p:cNvPr id="9" name="OurLogo"/>
          <p:cNvSpPr>
            <a:spLocks noGrp="1" noChangeAspect="1"/>
          </p:cNvSpPr>
          <p:nvPr>
            <p:ph type="pic" sz="quarter" idx="13"/>
          </p:nvPr>
        </p:nvSpPr>
        <p:spPr>
          <a:xfrm>
            <a:off x="576000" y="576000"/>
            <a:ext cx="828000" cy="82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3" name="Cover Additional Title"/>
          <p:cNvSpPr>
            <a:spLocks noGrp="1"/>
          </p:cNvSpPr>
          <p:nvPr>
            <p:ph type="body" sz="quarter" idx="11"/>
          </p:nvPr>
        </p:nvSpPr>
        <p:spPr>
          <a:xfrm>
            <a:off x="575999" y="4082725"/>
            <a:ext cx="5040000" cy="686125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rgbClr val="4D4D4D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ver Subtitle"/>
          <p:cNvSpPr>
            <a:spLocks noGrp="1"/>
          </p:cNvSpPr>
          <p:nvPr>
            <p:ph type="body" sz="quarter" idx="10"/>
          </p:nvPr>
        </p:nvSpPr>
        <p:spPr>
          <a:xfrm>
            <a:off x="575999" y="3646479"/>
            <a:ext cx="5040000" cy="43021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ver Title"/>
          <p:cNvSpPr>
            <a:spLocks noGrp="1"/>
          </p:cNvSpPr>
          <p:nvPr>
            <p:ph type="title"/>
          </p:nvPr>
        </p:nvSpPr>
        <p:spPr>
          <a:xfrm>
            <a:off x="576000" y="3199302"/>
            <a:ext cx="6389950" cy="446400"/>
          </a:xfrm>
        </p:spPr>
        <p:txBody>
          <a:bodyPr anchor="b" anchorCtr="0">
            <a:no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6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ver Pictur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5" y="0"/>
            <a:ext cx="9134977" cy="5143500"/>
          </a:xfrm>
          <a:prstGeom prst="rect">
            <a:avLst/>
          </a:prstGeom>
        </p:spPr>
      </p:pic>
      <p:sp>
        <p:nvSpPr>
          <p:cNvPr id="10" name="Cobranding Logo"/>
          <p:cNvSpPr>
            <a:spLocks noGrp="1"/>
          </p:cNvSpPr>
          <p:nvPr>
            <p:ph type="pic" sz="quarter" idx="13" hasCustomPrompt="1"/>
          </p:nvPr>
        </p:nvSpPr>
        <p:spPr>
          <a:xfrm>
            <a:off x="6075683" y="1785938"/>
            <a:ext cx="2466975" cy="12160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GB" smtClean="0"/>
              <a:t>Cobranding</a:t>
            </a:r>
            <a:endParaRPr lang="en-GB"/>
          </a:p>
        </p:txBody>
      </p:sp>
      <p:sp>
        <p:nvSpPr>
          <p:cNvPr id="9" name="OurLogo"/>
          <p:cNvSpPr>
            <a:spLocks noGrp="1" noChangeAspect="1"/>
          </p:cNvSpPr>
          <p:nvPr>
            <p:ph type="pic" sz="quarter" idx="14"/>
          </p:nvPr>
        </p:nvSpPr>
        <p:spPr>
          <a:xfrm>
            <a:off x="7704000" y="576000"/>
            <a:ext cx="828000" cy="82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Cover Additional Title"/>
          <p:cNvSpPr>
            <a:spLocks noGrp="1"/>
          </p:cNvSpPr>
          <p:nvPr>
            <p:ph type="body" sz="quarter" idx="11"/>
          </p:nvPr>
        </p:nvSpPr>
        <p:spPr>
          <a:xfrm>
            <a:off x="3481219" y="4082725"/>
            <a:ext cx="5061439" cy="686125"/>
          </a:xfrm>
        </p:spPr>
        <p:txBody>
          <a:bodyPr>
            <a:normAutofit/>
          </a:bodyPr>
          <a:lstStyle>
            <a:lvl1pPr marL="0" indent="0" algn="r">
              <a:buNone/>
              <a:defRPr sz="1600" baseline="0">
                <a:solidFill>
                  <a:srgbClr val="4D4D4D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ver Subtitle"/>
          <p:cNvSpPr>
            <a:spLocks noGrp="1"/>
          </p:cNvSpPr>
          <p:nvPr>
            <p:ph type="body" sz="quarter" idx="10"/>
          </p:nvPr>
        </p:nvSpPr>
        <p:spPr>
          <a:xfrm>
            <a:off x="3481219" y="3636124"/>
            <a:ext cx="5061439" cy="430213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ver Title"/>
          <p:cNvSpPr>
            <a:spLocks noGrp="1"/>
          </p:cNvSpPr>
          <p:nvPr>
            <p:ph type="title"/>
          </p:nvPr>
        </p:nvSpPr>
        <p:spPr>
          <a:xfrm>
            <a:off x="1811547" y="3180321"/>
            <a:ext cx="6730781" cy="446400"/>
          </a:xfrm>
        </p:spPr>
        <p:txBody>
          <a:bodyPr anchor="b" anchorCtr="0">
            <a:noAutofit/>
          </a:bodyPr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07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12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"/>
          <p:cNvSpPr>
            <a:spLocks noGrp="1"/>
          </p:cNvSpPr>
          <p:nvPr>
            <p:ph sz="quarter" idx="12"/>
          </p:nvPr>
        </p:nvSpPr>
        <p:spPr>
          <a:xfrm>
            <a:off x="288000" y="900000"/>
            <a:ext cx="8568000" cy="39378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76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10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Quote Text"/>
          <p:cNvSpPr>
            <a:spLocks noGrp="1"/>
          </p:cNvSpPr>
          <p:nvPr>
            <p:ph type="body" sz="quarter" idx="13"/>
          </p:nvPr>
        </p:nvSpPr>
        <p:spPr>
          <a:xfrm>
            <a:off x="6478247" y="2410933"/>
            <a:ext cx="2377754" cy="1874881"/>
          </a:xfrm>
        </p:spPr>
        <p:txBody>
          <a:bodyPr lIns="0" rIns="0" anchor="ctr" anchorCtr="0">
            <a:normAutofit/>
          </a:bodyPr>
          <a:lstStyle>
            <a:lvl1pPr marL="0" indent="0">
              <a:spcAft>
                <a:spcPts val="600"/>
              </a:spcAft>
              <a:buNone/>
              <a:defRPr sz="2000" b="1" baseline="0">
                <a:solidFill>
                  <a:srgbClr val="4D4D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Quote Source"/>
          <p:cNvSpPr>
            <a:spLocks noGrp="1"/>
          </p:cNvSpPr>
          <p:nvPr>
            <p:ph type="body" sz="quarter" idx="14"/>
          </p:nvPr>
        </p:nvSpPr>
        <p:spPr>
          <a:xfrm>
            <a:off x="6896159" y="4304243"/>
            <a:ext cx="1959842" cy="539701"/>
          </a:xfrm>
        </p:spPr>
        <p:txBody>
          <a:bodyPr lIns="0" rIns="0">
            <a:noAutofit/>
          </a:bodyPr>
          <a:lstStyle>
            <a:lvl1pPr marL="0" indent="0" algn="r">
              <a:spcAft>
                <a:spcPts val="0"/>
              </a:spcAft>
              <a:buNone/>
              <a:defRPr sz="1400" i="1" baseline="0">
                <a:solidFill>
                  <a:srgbClr val="4D4D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2"/>
          </p:nvPr>
        </p:nvSpPr>
        <p:spPr>
          <a:xfrm>
            <a:off x="288000" y="900000"/>
            <a:ext cx="5498547" cy="400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33333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05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 with quot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10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Quote Source"/>
          <p:cNvSpPr>
            <a:spLocks noGrp="1"/>
          </p:cNvSpPr>
          <p:nvPr>
            <p:ph type="body" sz="quarter" idx="14"/>
          </p:nvPr>
        </p:nvSpPr>
        <p:spPr>
          <a:xfrm>
            <a:off x="6896159" y="4304243"/>
            <a:ext cx="1959842" cy="539701"/>
          </a:xfrm>
        </p:spPr>
        <p:txBody>
          <a:bodyPr lIns="0" rIns="0">
            <a:noAutofit/>
          </a:bodyPr>
          <a:lstStyle>
            <a:lvl1pPr marL="0" indent="0" algn="r">
              <a:spcAft>
                <a:spcPts val="0"/>
              </a:spcAft>
              <a:buNone/>
              <a:defRPr sz="1400" i="1" baseline="0">
                <a:solidFill>
                  <a:srgbClr val="4D4D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Quote Text"/>
          <p:cNvSpPr>
            <a:spLocks noGrp="1"/>
          </p:cNvSpPr>
          <p:nvPr>
            <p:ph type="body" sz="quarter" idx="13"/>
          </p:nvPr>
        </p:nvSpPr>
        <p:spPr>
          <a:xfrm>
            <a:off x="6478247" y="2410933"/>
            <a:ext cx="2377754" cy="1874881"/>
          </a:xfrm>
        </p:spPr>
        <p:txBody>
          <a:bodyPr lIns="0" rIns="0" anchor="ctr" anchorCtr="0">
            <a:normAutofit/>
          </a:bodyPr>
          <a:lstStyle>
            <a:lvl1pPr marL="0" indent="0">
              <a:spcAft>
                <a:spcPts val="600"/>
              </a:spcAft>
              <a:buNone/>
              <a:defRPr sz="2000" b="1" baseline="0">
                <a:solidFill>
                  <a:srgbClr val="4D4D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2"/>
          </p:nvPr>
        </p:nvSpPr>
        <p:spPr>
          <a:xfrm>
            <a:off x="288000" y="900000"/>
            <a:ext cx="5498547" cy="400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90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Title,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9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"/>
          <p:cNvSpPr>
            <a:spLocks noGrp="1"/>
          </p:cNvSpPr>
          <p:nvPr>
            <p:ph sz="quarter" idx="12"/>
          </p:nvPr>
        </p:nvSpPr>
        <p:spPr>
          <a:xfrm>
            <a:off x="288000" y="1346400"/>
            <a:ext cx="8568000" cy="34807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Slide Subtitle"/>
          <p:cNvSpPr>
            <a:spLocks noGrp="1"/>
          </p:cNvSpPr>
          <p:nvPr>
            <p:ph type="body" sz="quarter" idx="13"/>
          </p:nvPr>
        </p:nvSpPr>
        <p:spPr>
          <a:xfrm>
            <a:off x="287338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591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9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Right"/>
          <p:cNvSpPr>
            <a:spLocks noGrp="1"/>
          </p:cNvSpPr>
          <p:nvPr>
            <p:ph sz="quarter" idx="14"/>
          </p:nvPr>
        </p:nvSpPr>
        <p:spPr>
          <a:xfrm>
            <a:off x="4788000" y="1346399"/>
            <a:ext cx="4068000" cy="34914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Left"/>
          <p:cNvSpPr>
            <a:spLocks noGrp="1"/>
          </p:cNvSpPr>
          <p:nvPr>
            <p:ph sz="quarter" idx="12"/>
          </p:nvPr>
        </p:nvSpPr>
        <p:spPr>
          <a:xfrm>
            <a:off x="288000" y="1346400"/>
            <a:ext cx="4068000" cy="34914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Slide Subtitle"/>
          <p:cNvSpPr>
            <a:spLocks noGrp="1"/>
          </p:cNvSpPr>
          <p:nvPr>
            <p:ph type="body" sz="quarter" idx="13"/>
          </p:nvPr>
        </p:nvSpPr>
        <p:spPr>
          <a:xfrm>
            <a:off x="287338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69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 column -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12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lumn Title Right"/>
          <p:cNvSpPr>
            <a:spLocks noGrp="1"/>
          </p:cNvSpPr>
          <p:nvPr>
            <p:ph type="body" sz="quarter" idx="17"/>
          </p:nvPr>
        </p:nvSpPr>
        <p:spPr>
          <a:xfrm>
            <a:off x="4788000" y="1338262"/>
            <a:ext cx="4068000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lumn Title Left"/>
          <p:cNvSpPr>
            <a:spLocks noGrp="1"/>
          </p:cNvSpPr>
          <p:nvPr>
            <p:ph type="body" sz="quarter" idx="15"/>
          </p:nvPr>
        </p:nvSpPr>
        <p:spPr>
          <a:xfrm>
            <a:off x="288000" y="1338262"/>
            <a:ext cx="4068000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4" name="Content Left"/>
          <p:cNvSpPr>
            <a:spLocks noGrp="1"/>
          </p:cNvSpPr>
          <p:nvPr>
            <p:ph sz="quarter" idx="12"/>
          </p:nvPr>
        </p:nvSpPr>
        <p:spPr>
          <a:xfrm>
            <a:off x="288000" y="1706400"/>
            <a:ext cx="4068000" cy="312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5" name="Content Left"/>
          <p:cNvSpPr>
            <a:spLocks noGrp="1"/>
          </p:cNvSpPr>
          <p:nvPr>
            <p:ph sz="quarter" idx="18"/>
          </p:nvPr>
        </p:nvSpPr>
        <p:spPr>
          <a:xfrm>
            <a:off x="4788000" y="1706400"/>
            <a:ext cx="4068000" cy="312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06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10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Right"/>
          <p:cNvSpPr>
            <a:spLocks noGrp="1"/>
          </p:cNvSpPr>
          <p:nvPr>
            <p:ph sz="quarter" idx="18"/>
          </p:nvPr>
        </p:nvSpPr>
        <p:spPr>
          <a:xfrm>
            <a:off x="6264000" y="1338262"/>
            <a:ext cx="2592000" cy="3488919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Content Middle"/>
          <p:cNvSpPr>
            <a:spLocks noGrp="1"/>
          </p:cNvSpPr>
          <p:nvPr>
            <p:ph sz="quarter" idx="16"/>
          </p:nvPr>
        </p:nvSpPr>
        <p:spPr>
          <a:xfrm>
            <a:off x="3276000" y="1338262"/>
            <a:ext cx="2592000" cy="346765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Left"/>
          <p:cNvSpPr>
            <a:spLocks noGrp="1"/>
          </p:cNvSpPr>
          <p:nvPr>
            <p:ph sz="quarter" idx="12"/>
          </p:nvPr>
        </p:nvSpPr>
        <p:spPr>
          <a:xfrm>
            <a:off x="288000" y="1338262"/>
            <a:ext cx="2592000" cy="346765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Slide Subtitle"/>
          <p:cNvSpPr>
            <a:spLocks noGrp="1"/>
          </p:cNvSpPr>
          <p:nvPr>
            <p:ph type="body" sz="quarter" idx="13"/>
          </p:nvPr>
        </p:nvSpPr>
        <p:spPr>
          <a:xfrm>
            <a:off x="287338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90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 -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Right"/>
          <p:cNvSpPr>
            <a:spLocks noGrp="1"/>
          </p:cNvSpPr>
          <p:nvPr>
            <p:ph sz="quarter" idx="18"/>
          </p:nvPr>
        </p:nvSpPr>
        <p:spPr>
          <a:xfrm>
            <a:off x="6192663" y="1705970"/>
            <a:ext cx="2628000" cy="31318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5" name="Column Title Right"/>
          <p:cNvSpPr>
            <a:spLocks noGrp="1"/>
          </p:cNvSpPr>
          <p:nvPr>
            <p:ph type="body" sz="quarter" idx="19"/>
          </p:nvPr>
        </p:nvSpPr>
        <p:spPr>
          <a:xfrm>
            <a:off x="6192663" y="1338262"/>
            <a:ext cx="2628000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Middle"/>
          <p:cNvSpPr>
            <a:spLocks noGrp="1"/>
          </p:cNvSpPr>
          <p:nvPr>
            <p:ph sz="quarter" idx="16"/>
          </p:nvPr>
        </p:nvSpPr>
        <p:spPr>
          <a:xfrm>
            <a:off x="3240332" y="1705970"/>
            <a:ext cx="2628000" cy="3142477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Column Title Middle"/>
          <p:cNvSpPr>
            <a:spLocks noGrp="1"/>
          </p:cNvSpPr>
          <p:nvPr>
            <p:ph type="body" sz="quarter" idx="17"/>
          </p:nvPr>
        </p:nvSpPr>
        <p:spPr>
          <a:xfrm>
            <a:off x="3237157" y="1338262"/>
            <a:ext cx="2628000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Left"/>
          <p:cNvSpPr>
            <a:spLocks noGrp="1"/>
          </p:cNvSpPr>
          <p:nvPr>
            <p:ph sz="quarter" idx="12"/>
          </p:nvPr>
        </p:nvSpPr>
        <p:spPr>
          <a:xfrm>
            <a:off x="288000" y="1705970"/>
            <a:ext cx="2628000" cy="3142477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Column Title Left"/>
          <p:cNvSpPr>
            <a:spLocks noGrp="1"/>
          </p:cNvSpPr>
          <p:nvPr>
            <p:ph type="body" sz="quarter" idx="15"/>
          </p:nvPr>
        </p:nvSpPr>
        <p:spPr>
          <a:xfrm>
            <a:off x="284825" y="1338262"/>
            <a:ext cx="2628000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895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0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ombstone Content 8"/>
          <p:cNvSpPr>
            <a:spLocks noGrp="1"/>
          </p:cNvSpPr>
          <p:nvPr>
            <p:ph sz="quarter" idx="52"/>
          </p:nvPr>
        </p:nvSpPr>
        <p:spPr>
          <a:xfrm>
            <a:off x="6845811" y="3775634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5" name="Tombstone Title 8"/>
          <p:cNvSpPr>
            <a:spLocks noGrp="1"/>
          </p:cNvSpPr>
          <p:nvPr>
            <p:ph type="body" sz="quarter" idx="53"/>
          </p:nvPr>
        </p:nvSpPr>
        <p:spPr>
          <a:xfrm>
            <a:off x="6845811" y="3584138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9" name="Tombstone Picture 8"/>
          <p:cNvSpPr>
            <a:spLocks noGrp="1"/>
          </p:cNvSpPr>
          <p:nvPr>
            <p:ph type="pic" sz="quarter" idx="56"/>
          </p:nvPr>
        </p:nvSpPr>
        <p:spPr>
          <a:xfrm>
            <a:off x="6845811" y="3136463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1" name="Tombstone Content 7"/>
          <p:cNvSpPr>
            <a:spLocks noGrp="1"/>
          </p:cNvSpPr>
          <p:nvPr>
            <p:ph sz="quarter" idx="50"/>
          </p:nvPr>
        </p:nvSpPr>
        <p:spPr>
          <a:xfrm>
            <a:off x="4660124" y="3775634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2" name="Tombstone Title 7"/>
          <p:cNvSpPr>
            <a:spLocks noGrp="1"/>
          </p:cNvSpPr>
          <p:nvPr>
            <p:ph type="body" sz="quarter" idx="51"/>
          </p:nvPr>
        </p:nvSpPr>
        <p:spPr>
          <a:xfrm>
            <a:off x="4660124" y="3584138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8" name="Tombstone Picture 7"/>
          <p:cNvSpPr>
            <a:spLocks noGrp="1"/>
          </p:cNvSpPr>
          <p:nvPr>
            <p:ph type="pic" sz="quarter" idx="55"/>
          </p:nvPr>
        </p:nvSpPr>
        <p:spPr>
          <a:xfrm>
            <a:off x="4659874" y="3136463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68" name="Tombstone Content 6"/>
          <p:cNvSpPr>
            <a:spLocks noGrp="1"/>
          </p:cNvSpPr>
          <p:nvPr>
            <p:ph sz="quarter" idx="48"/>
          </p:nvPr>
        </p:nvSpPr>
        <p:spPr>
          <a:xfrm>
            <a:off x="2474437" y="3775634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9" name="Tombstone Title 6"/>
          <p:cNvSpPr>
            <a:spLocks noGrp="1"/>
          </p:cNvSpPr>
          <p:nvPr>
            <p:ph type="body" sz="quarter" idx="49"/>
          </p:nvPr>
        </p:nvSpPr>
        <p:spPr>
          <a:xfrm>
            <a:off x="2474437" y="3584138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7" name="Tombstone Picture 6"/>
          <p:cNvSpPr>
            <a:spLocks noGrp="1"/>
          </p:cNvSpPr>
          <p:nvPr>
            <p:ph type="pic" sz="quarter" idx="54"/>
          </p:nvPr>
        </p:nvSpPr>
        <p:spPr>
          <a:xfrm>
            <a:off x="2473937" y="3136463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64" name="Tombstone Content 5"/>
          <p:cNvSpPr>
            <a:spLocks noGrp="1"/>
          </p:cNvSpPr>
          <p:nvPr>
            <p:ph sz="quarter" idx="45"/>
          </p:nvPr>
        </p:nvSpPr>
        <p:spPr>
          <a:xfrm>
            <a:off x="284163" y="3775634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5" name="Tombstone Title 5"/>
          <p:cNvSpPr>
            <a:spLocks noGrp="1"/>
          </p:cNvSpPr>
          <p:nvPr>
            <p:ph type="body" sz="quarter" idx="46"/>
          </p:nvPr>
        </p:nvSpPr>
        <p:spPr>
          <a:xfrm>
            <a:off x="284163" y="3584138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ombstone Picture 5"/>
          <p:cNvSpPr>
            <a:spLocks noGrp="1"/>
          </p:cNvSpPr>
          <p:nvPr>
            <p:ph type="pic" sz="quarter" idx="47"/>
          </p:nvPr>
        </p:nvSpPr>
        <p:spPr>
          <a:xfrm>
            <a:off x="288000" y="3136463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4" name="Tombstone Content 4"/>
          <p:cNvSpPr>
            <a:spLocks noGrp="1"/>
          </p:cNvSpPr>
          <p:nvPr>
            <p:ph sz="quarter" idx="38"/>
          </p:nvPr>
        </p:nvSpPr>
        <p:spPr>
          <a:xfrm>
            <a:off x="6845811" y="1886946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5" name="Tombstone Ttle 4"/>
          <p:cNvSpPr>
            <a:spLocks noGrp="1"/>
          </p:cNvSpPr>
          <p:nvPr>
            <p:ph type="body" sz="quarter" idx="39"/>
          </p:nvPr>
        </p:nvSpPr>
        <p:spPr>
          <a:xfrm>
            <a:off x="6845811" y="1695450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Tombstone Picture 4"/>
          <p:cNvSpPr>
            <a:spLocks noGrp="1"/>
          </p:cNvSpPr>
          <p:nvPr>
            <p:ph type="pic" sz="quarter" idx="44"/>
          </p:nvPr>
        </p:nvSpPr>
        <p:spPr>
          <a:xfrm>
            <a:off x="6845811" y="1247775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8" name="Tombstone Content 3"/>
          <p:cNvSpPr>
            <a:spLocks noGrp="1"/>
          </p:cNvSpPr>
          <p:nvPr>
            <p:ph sz="quarter" idx="34"/>
          </p:nvPr>
        </p:nvSpPr>
        <p:spPr>
          <a:xfrm>
            <a:off x="4660124" y="1886946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9" name="Tombstone Title 3"/>
          <p:cNvSpPr>
            <a:spLocks noGrp="1"/>
          </p:cNvSpPr>
          <p:nvPr>
            <p:ph type="body" sz="quarter" idx="35"/>
          </p:nvPr>
        </p:nvSpPr>
        <p:spPr>
          <a:xfrm>
            <a:off x="4660124" y="1695450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Tombstone Picture 3"/>
          <p:cNvSpPr>
            <a:spLocks noGrp="1"/>
          </p:cNvSpPr>
          <p:nvPr>
            <p:ph type="pic" sz="quarter" idx="43"/>
          </p:nvPr>
        </p:nvSpPr>
        <p:spPr>
          <a:xfrm>
            <a:off x="4659874" y="1247775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2" name="Tombstone Content 2"/>
          <p:cNvSpPr>
            <a:spLocks noGrp="1"/>
          </p:cNvSpPr>
          <p:nvPr>
            <p:ph sz="quarter" idx="30"/>
          </p:nvPr>
        </p:nvSpPr>
        <p:spPr>
          <a:xfrm>
            <a:off x="2474437" y="1886946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3" name="Tombstone Title 2"/>
          <p:cNvSpPr>
            <a:spLocks noGrp="1"/>
          </p:cNvSpPr>
          <p:nvPr>
            <p:ph type="body" sz="quarter" idx="31"/>
          </p:nvPr>
        </p:nvSpPr>
        <p:spPr>
          <a:xfrm>
            <a:off x="2474437" y="1695450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ombstone Picture 2"/>
          <p:cNvSpPr>
            <a:spLocks noGrp="1"/>
          </p:cNvSpPr>
          <p:nvPr>
            <p:ph type="pic" sz="quarter" idx="42"/>
          </p:nvPr>
        </p:nvSpPr>
        <p:spPr>
          <a:xfrm>
            <a:off x="2473937" y="1247775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4" name="Tombstone Content 1"/>
          <p:cNvSpPr>
            <a:spLocks noGrp="1"/>
          </p:cNvSpPr>
          <p:nvPr>
            <p:ph sz="quarter" idx="18"/>
          </p:nvPr>
        </p:nvSpPr>
        <p:spPr>
          <a:xfrm>
            <a:off x="284163" y="1886946"/>
            <a:ext cx="2007677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000"/>
            </a:lvl1pPr>
            <a:lvl2pPr marL="273050" indent="0">
              <a:lnSpc>
                <a:spcPct val="110000"/>
              </a:lnSpc>
              <a:buNone/>
              <a:defRPr sz="1000"/>
            </a:lvl2pPr>
            <a:lvl3pPr marL="544512" indent="0">
              <a:lnSpc>
                <a:spcPct val="110000"/>
              </a:lnSpc>
              <a:buNone/>
              <a:defRPr sz="1000"/>
            </a:lvl3pPr>
            <a:lvl4pPr marL="809625" indent="0">
              <a:lnSpc>
                <a:spcPct val="110000"/>
              </a:lnSpc>
              <a:buNone/>
              <a:defRPr sz="1000"/>
            </a:lvl4pPr>
            <a:lvl5pPr marL="1081087" indent="0">
              <a:lnSpc>
                <a:spcPct val="110000"/>
              </a:lnSpc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5" name="Tombstone Title 1"/>
          <p:cNvSpPr>
            <a:spLocks noGrp="1"/>
          </p:cNvSpPr>
          <p:nvPr>
            <p:ph type="body" sz="quarter" idx="19"/>
          </p:nvPr>
        </p:nvSpPr>
        <p:spPr>
          <a:xfrm>
            <a:off x="284163" y="1695450"/>
            <a:ext cx="2007677" cy="18097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ombstone Picture 1"/>
          <p:cNvSpPr>
            <a:spLocks noGrp="1"/>
          </p:cNvSpPr>
          <p:nvPr>
            <p:ph type="pic" sz="quarter" idx="26"/>
          </p:nvPr>
        </p:nvSpPr>
        <p:spPr>
          <a:xfrm>
            <a:off x="288000" y="1247775"/>
            <a:ext cx="390525" cy="3905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" name="Slide Subtitle"/>
          <p:cNvSpPr>
            <a:spLocks noGrp="1"/>
          </p:cNvSpPr>
          <p:nvPr>
            <p:ph type="body" sz="quarter" idx="13"/>
          </p:nvPr>
        </p:nvSpPr>
        <p:spPr>
          <a:xfrm>
            <a:off x="284163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084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Recogn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1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ombstone Content 8"/>
          <p:cNvSpPr>
            <a:spLocks noGrp="1"/>
          </p:cNvSpPr>
          <p:nvPr>
            <p:ph sz="quarter" idx="123"/>
          </p:nvPr>
        </p:nvSpPr>
        <p:spPr>
          <a:xfrm>
            <a:off x="6825300" y="3741625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3" name="Tombstone Picture 8"/>
          <p:cNvSpPr>
            <a:spLocks noGrp="1"/>
          </p:cNvSpPr>
          <p:nvPr>
            <p:ph type="pic" sz="quarter" idx="112"/>
          </p:nvPr>
        </p:nvSpPr>
        <p:spPr>
          <a:xfrm>
            <a:off x="6825300" y="3159440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6" name="Tombstone Content 7"/>
          <p:cNvSpPr>
            <a:spLocks noGrp="1"/>
          </p:cNvSpPr>
          <p:nvPr>
            <p:ph sz="quarter" idx="121"/>
          </p:nvPr>
        </p:nvSpPr>
        <p:spPr>
          <a:xfrm>
            <a:off x="4638611" y="3741625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2" name="Tombstone Picture 7"/>
          <p:cNvSpPr>
            <a:spLocks noGrp="1"/>
          </p:cNvSpPr>
          <p:nvPr>
            <p:ph type="pic" sz="quarter" idx="111"/>
          </p:nvPr>
        </p:nvSpPr>
        <p:spPr>
          <a:xfrm>
            <a:off x="4637943" y="3159440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4" name="Tombstone Content 6"/>
          <p:cNvSpPr>
            <a:spLocks noGrp="1"/>
          </p:cNvSpPr>
          <p:nvPr>
            <p:ph sz="quarter" idx="119"/>
          </p:nvPr>
        </p:nvSpPr>
        <p:spPr>
          <a:xfrm>
            <a:off x="2451923" y="3741625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1" name="Tombstone Picture 6"/>
          <p:cNvSpPr>
            <a:spLocks noGrp="1"/>
          </p:cNvSpPr>
          <p:nvPr>
            <p:ph type="pic" sz="quarter" idx="110"/>
          </p:nvPr>
        </p:nvSpPr>
        <p:spPr>
          <a:xfrm>
            <a:off x="2452592" y="3159440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2" name="Tombstone Content 5"/>
          <p:cNvSpPr>
            <a:spLocks noGrp="1"/>
          </p:cNvSpPr>
          <p:nvPr>
            <p:ph sz="quarter" idx="117"/>
          </p:nvPr>
        </p:nvSpPr>
        <p:spPr>
          <a:xfrm>
            <a:off x="265235" y="3741625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0" name="Tombstone Picture 5"/>
          <p:cNvSpPr>
            <a:spLocks noGrp="1"/>
          </p:cNvSpPr>
          <p:nvPr>
            <p:ph type="pic" sz="quarter" idx="109"/>
          </p:nvPr>
        </p:nvSpPr>
        <p:spPr>
          <a:xfrm>
            <a:off x="265235" y="3159440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0" name="Tombstone Content 4"/>
          <p:cNvSpPr>
            <a:spLocks noGrp="1"/>
          </p:cNvSpPr>
          <p:nvPr>
            <p:ph sz="quarter" idx="122"/>
          </p:nvPr>
        </p:nvSpPr>
        <p:spPr>
          <a:xfrm>
            <a:off x="6825300" y="1886946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2" name="Tombstone Picture 4"/>
          <p:cNvSpPr>
            <a:spLocks noGrp="1"/>
          </p:cNvSpPr>
          <p:nvPr>
            <p:ph type="pic" sz="quarter" idx="78"/>
          </p:nvPr>
        </p:nvSpPr>
        <p:spPr>
          <a:xfrm>
            <a:off x="6825300" y="1309688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5" name="Tombstone Content 3"/>
          <p:cNvSpPr>
            <a:spLocks noGrp="1"/>
          </p:cNvSpPr>
          <p:nvPr>
            <p:ph sz="quarter" idx="120"/>
          </p:nvPr>
        </p:nvSpPr>
        <p:spPr>
          <a:xfrm>
            <a:off x="4638611" y="1886946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1" name="Tombstone Picture 3"/>
          <p:cNvSpPr>
            <a:spLocks noGrp="1"/>
          </p:cNvSpPr>
          <p:nvPr>
            <p:ph type="pic" sz="quarter" idx="76"/>
          </p:nvPr>
        </p:nvSpPr>
        <p:spPr>
          <a:xfrm>
            <a:off x="4637943" y="1309688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3" name="Tombstone Content 2"/>
          <p:cNvSpPr>
            <a:spLocks noGrp="1"/>
          </p:cNvSpPr>
          <p:nvPr>
            <p:ph sz="quarter" idx="118"/>
          </p:nvPr>
        </p:nvSpPr>
        <p:spPr>
          <a:xfrm>
            <a:off x="2451923" y="1886946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8" name="Tombstone Picture 2"/>
          <p:cNvSpPr>
            <a:spLocks noGrp="1"/>
          </p:cNvSpPr>
          <p:nvPr>
            <p:ph type="pic" sz="quarter" idx="71"/>
          </p:nvPr>
        </p:nvSpPr>
        <p:spPr>
          <a:xfrm>
            <a:off x="2452592" y="1309688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3" name="Tombstone Content 1"/>
          <p:cNvSpPr>
            <a:spLocks noGrp="1"/>
          </p:cNvSpPr>
          <p:nvPr>
            <p:ph sz="quarter" idx="18"/>
          </p:nvPr>
        </p:nvSpPr>
        <p:spPr>
          <a:xfrm>
            <a:off x="265235" y="1886946"/>
            <a:ext cx="2052000" cy="115153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7" name="Tombstone Picture 1"/>
          <p:cNvSpPr>
            <a:spLocks noGrp="1"/>
          </p:cNvSpPr>
          <p:nvPr>
            <p:ph type="pic" sz="quarter" idx="70"/>
          </p:nvPr>
        </p:nvSpPr>
        <p:spPr>
          <a:xfrm>
            <a:off x="265235" y="1309688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2" name="Slide Subtitle"/>
          <p:cNvSpPr>
            <a:spLocks noGrp="1"/>
          </p:cNvSpPr>
          <p:nvPr>
            <p:ph type="body" sz="quarter" idx="13"/>
          </p:nvPr>
        </p:nvSpPr>
        <p:spPr>
          <a:xfrm>
            <a:off x="284163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Slide Title"/>
          <p:cNvSpPr>
            <a:spLocks noGrp="1"/>
          </p:cNvSpPr>
          <p:nvPr>
            <p:ph type="title"/>
          </p:nvPr>
        </p:nvSpPr>
        <p:spPr>
          <a:xfrm>
            <a:off x="288000" y="288000"/>
            <a:ext cx="8568000" cy="446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105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1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Quote Source 8"/>
          <p:cNvSpPr>
            <a:spLocks noGrp="1"/>
          </p:cNvSpPr>
          <p:nvPr>
            <p:ph sz="quarter" idx="131"/>
          </p:nvPr>
        </p:nvSpPr>
        <p:spPr>
          <a:xfrm>
            <a:off x="6825300" y="4699625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Quote Content 8"/>
          <p:cNvSpPr>
            <a:spLocks noGrp="1"/>
          </p:cNvSpPr>
          <p:nvPr>
            <p:ph sz="quarter" idx="130" hasCustomPrompt="1"/>
          </p:nvPr>
        </p:nvSpPr>
        <p:spPr>
          <a:xfrm>
            <a:off x="6825300" y="3750252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67" name="Quote Picture 8"/>
          <p:cNvSpPr>
            <a:spLocks noGrp="1"/>
          </p:cNvSpPr>
          <p:nvPr>
            <p:ph type="pic" sz="quarter" idx="116"/>
          </p:nvPr>
        </p:nvSpPr>
        <p:spPr>
          <a:xfrm>
            <a:off x="6828475" y="3147565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7" name="Quote Source 7"/>
          <p:cNvSpPr>
            <a:spLocks noGrp="1"/>
          </p:cNvSpPr>
          <p:nvPr>
            <p:ph sz="quarter" idx="127"/>
          </p:nvPr>
        </p:nvSpPr>
        <p:spPr>
          <a:xfrm>
            <a:off x="4644920" y="4699625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Quote Content 7"/>
          <p:cNvSpPr>
            <a:spLocks noGrp="1"/>
          </p:cNvSpPr>
          <p:nvPr>
            <p:ph sz="quarter" idx="126" hasCustomPrompt="1"/>
          </p:nvPr>
        </p:nvSpPr>
        <p:spPr>
          <a:xfrm>
            <a:off x="4644920" y="3750252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66" name="Quote Picture 7"/>
          <p:cNvSpPr>
            <a:spLocks noGrp="1"/>
          </p:cNvSpPr>
          <p:nvPr>
            <p:ph type="pic" sz="quarter" idx="115"/>
          </p:nvPr>
        </p:nvSpPr>
        <p:spPr>
          <a:xfrm>
            <a:off x="4656795" y="3153503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8" name="Quote Source 6"/>
          <p:cNvSpPr>
            <a:spLocks noGrp="1"/>
          </p:cNvSpPr>
          <p:nvPr>
            <p:ph sz="quarter" idx="123"/>
          </p:nvPr>
        </p:nvSpPr>
        <p:spPr>
          <a:xfrm>
            <a:off x="2452592" y="4699625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Quote Content 6"/>
          <p:cNvSpPr>
            <a:spLocks noGrp="1"/>
          </p:cNvSpPr>
          <p:nvPr>
            <p:ph sz="quarter" idx="122" hasCustomPrompt="1"/>
          </p:nvPr>
        </p:nvSpPr>
        <p:spPr>
          <a:xfrm>
            <a:off x="2452592" y="3750252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65" name="Quote Picture 6"/>
          <p:cNvSpPr>
            <a:spLocks noGrp="1"/>
          </p:cNvSpPr>
          <p:nvPr>
            <p:ph type="pic" sz="quarter" idx="114"/>
          </p:nvPr>
        </p:nvSpPr>
        <p:spPr>
          <a:xfrm>
            <a:off x="2452591" y="3153502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4" name="Quote Source 5"/>
          <p:cNvSpPr>
            <a:spLocks noGrp="1"/>
          </p:cNvSpPr>
          <p:nvPr>
            <p:ph sz="quarter" idx="119"/>
          </p:nvPr>
        </p:nvSpPr>
        <p:spPr>
          <a:xfrm>
            <a:off x="265235" y="4699625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Quote Content 5"/>
          <p:cNvSpPr>
            <a:spLocks noGrp="1"/>
          </p:cNvSpPr>
          <p:nvPr>
            <p:ph sz="quarter" idx="118" hasCustomPrompt="1"/>
          </p:nvPr>
        </p:nvSpPr>
        <p:spPr>
          <a:xfrm>
            <a:off x="265235" y="3750252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64" name="Quote Picture 5"/>
          <p:cNvSpPr>
            <a:spLocks noGrp="1"/>
          </p:cNvSpPr>
          <p:nvPr>
            <p:ph type="pic" sz="quarter" idx="113"/>
          </p:nvPr>
        </p:nvSpPr>
        <p:spPr>
          <a:xfrm>
            <a:off x="264248" y="3151855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9" name="Quote Source 4"/>
          <p:cNvSpPr>
            <a:spLocks noGrp="1"/>
          </p:cNvSpPr>
          <p:nvPr>
            <p:ph sz="quarter" idx="129"/>
          </p:nvPr>
        </p:nvSpPr>
        <p:spPr>
          <a:xfrm>
            <a:off x="6825300" y="2836319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Quote Content 4"/>
          <p:cNvSpPr>
            <a:spLocks noGrp="1"/>
          </p:cNvSpPr>
          <p:nvPr>
            <p:ph sz="quarter" idx="128" hasCustomPrompt="1"/>
          </p:nvPr>
        </p:nvSpPr>
        <p:spPr>
          <a:xfrm>
            <a:off x="6825300" y="1886946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46" name="Quote Picture 4"/>
          <p:cNvSpPr>
            <a:spLocks noGrp="1"/>
          </p:cNvSpPr>
          <p:nvPr>
            <p:ph type="pic" sz="quarter" idx="105"/>
          </p:nvPr>
        </p:nvSpPr>
        <p:spPr>
          <a:xfrm>
            <a:off x="6822537" y="1317605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0" name="Quote Source 3"/>
          <p:cNvSpPr>
            <a:spLocks noGrp="1"/>
          </p:cNvSpPr>
          <p:nvPr>
            <p:ph sz="quarter" idx="125"/>
          </p:nvPr>
        </p:nvSpPr>
        <p:spPr>
          <a:xfrm>
            <a:off x="4644920" y="2836319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Quote Content 3"/>
          <p:cNvSpPr>
            <a:spLocks noGrp="1"/>
          </p:cNvSpPr>
          <p:nvPr>
            <p:ph sz="quarter" idx="124" hasCustomPrompt="1"/>
          </p:nvPr>
        </p:nvSpPr>
        <p:spPr>
          <a:xfrm>
            <a:off x="4644920" y="1886946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45" name="Quote Picture 3"/>
          <p:cNvSpPr>
            <a:spLocks noGrp="1"/>
          </p:cNvSpPr>
          <p:nvPr>
            <p:ph type="pic" sz="quarter" idx="104"/>
          </p:nvPr>
        </p:nvSpPr>
        <p:spPr>
          <a:xfrm>
            <a:off x="4643252" y="1317605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6" name="Quote Source 2"/>
          <p:cNvSpPr>
            <a:spLocks noGrp="1"/>
          </p:cNvSpPr>
          <p:nvPr>
            <p:ph sz="quarter" idx="121"/>
          </p:nvPr>
        </p:nvSpPr>
        <p:spPr>
          <a:xfrm>
            <a:off x="2452592" y="2836319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Quote Content 2"/>
          <p:cNvSpPr>
            <a:spLocks noGrp="1"/>
          </p:cNvSpPr>
          <p:nvPr>
            <p:ph sz="quarter" idx="120" hasCustomPrompt="1"/>
          </p:nvPr>
        </p:nvSpPr>
        <p:spPr>
          <a:xfrm>
            <a:off x="2452592" y="1886946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44" name="Quote Picture 2"/>
          <p:cNvSpPr>
            <a:spLocks noGrp="1"/>
          </p:cNvSpPr>
          <p:nvPr>
            <p:ph type="pic" sz="quarter" idx="103"/>
          </p:nvPr>
        </p:nvSpPr>
        <p:spPr>
          <a:xfrm>
            <a:off x="2452593" y="1311667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0" name="Quote Source 1"/>
          <p:cNvSpPr>
            <a:spLocks noGrp="1"/>
          </p:cNvSpPr>
          <p:nvPr>
            <p:ph sz="quarter" idx="87"/>
          </p:nvPr>
        </p:nvSpPr>
        <p:spPr>
          <a:xfrm>
            <a:off x="265235" y="2836319"/>
            <a:ext cx="2052000" cy="202883"/>
          </a:xfrm>
        </p:spPr>
        <p:txBody>
          <a:bodyPr lIns="0" tIns="36000" rIns="0" bIns="0">
            <a:noAutofit/>
          </a:bodyPr>
          <a:lstStyle>
            <a:lvl1pPr marL="0" indent="0" algn="r">
              <a:lnSpc>
                <a:spcPct val="110000"/>
              </a:lnSpc>
              <a:spcAft>
                <a:spcPts val="300"/>
              </a:spcAft>
              <a:buNone/>
              <a:tabLst>
                <a:tab pos="4572000" algn="r"/>
              </a:tabLst>
              <a:defRPr sz="800" i="1"/>
            </a:lvl1pPr>
            <a:lvl2pPr marL="182563" indent="-17621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2pPr>
            <a:lvl3pPr marL="357188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3pPr>
            <a:lvl4pPr marL="539750" indent="-182563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4pPr>
            <a:lvl5pPr marL="714375" indent="-174625">
              <a:lnSpc>
                <a:spcPct val="110000"/>
              </a:lnSpc>
              <a:spcAft>
                <a:spcPts val="300"/>
              </a:spcAft>
              <a:tabLst>
                <a:tab pos="4572000" algn="r"/>
              </a:tabLs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Quote Content 1"/>
          <p:cNvSpPr>
            <a:spLocks noGrp="1"/>
          </p:cNvSpPr>
          <p:nvPr>
            <p:ph sz="quarter" idx="18" hasCustomPrompt="1"/>
          </p:nvPr>
        </p:nvSpPr>
        <p:spPr>
          <a:xfrm>
            <a:off x="265235" y="1886946"/>
            <a:ext cx="2052000" cy="908012"/>
          </a:xfrm>
        </p:spPr>
        <p:txBody>
          <a:bodyPr>
            <a:noAutofit/>
          </a:bodyPr>
          <a:lstStyle>
            <a:lvl1pPr marL="60325" indent="-60325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4150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2pPr>
            <a:lvl3pPr marL="365125" indent="-171450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3pPr>
            <a:lvl4pPr marL="534988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4pPr>
            <a:lvl5pPr marL="715963" indent="-173038">
              <a:lnSpc>
                <a:spcPct val="110000"/>
              </a:lnSpc>
              <a:spcAft>
                <a:spcPts val="300"/>
              </a:spcAft>
              <a:buFont typeface="Telefonica Text" pitchFamily="50" charset="0"/>
              <a:buChar char="–"/>
              <a:defRPr sz="1000"/>
            </a:lvl5pPr>
          </a:lstStyle>
          <a:p>
            <a:pPr lvl="0"/>
            <a:r>
              <a:rPr lang="en-US" smtClean="0"/>
              <a:t>“Click to edit Master text styles</a:t>
            </a:r>
          </a:p>
        </p:txBody>
      </p:sp>
      <p:sp>
        <p:nvSpPr>
          <p:cNvPr id="42" name="Quote Picture 1"/>
          <p:cNvSpPr>
            <a:spLocks noGrp="1"/>
          </p:cNvSpPr>
          <p:nvPr>
            <p:ph type="pic" sz="quarter" idx="102"/>
          </p:nvPr>
        </p:nvSpPr>
        <p:spPr>
          <a:xfrm>
            <a:off x="264762" y="1311667"/>
            <a:ext cx="2052000" cy="4898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2" name="Slide Subtitle"/>
          <p:cNvSpPr>
            <a:spLocks noGrp="1"/>
          </p:cNvSpPr>
          <p:nvPr>
            <p:ph type="body" sz="quarter" idx="13"/>
          </p:nvPr>
        </p:nvSpPr>
        <p:spPr>
          <a:xfrm>
            <a:off x="284163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Slide Title"/>
          <p:cNvSpPr>
            <a:spLocks noGrp="1"/>
          </p:cNvSpPr>
          <p:nvPr>
            <p:ph type="title"/>
          </p:nvPr>
        </p:nvSpPr>
        <p:spPr>
          <a:xfrm>
            <a:off x="288000" y="288000"/>
            <a:ext cx="8568000" cy="446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290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42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Lawyer Text 9"/>
          <p:cNvSpPr>
            <a:spLocks noGrp="1"/>
          </p:cNvSpPr>
          <p:nvPr>
            <p:ph sz="quarter" idx="80"/>
          </p:nvPr>
        </p:nvSpPr>
        <p:spPr>
          <a:xfrm>
            <a:off x="6925987" y="3992408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3" name="Lawyer Name 9"/>
          <p:cNvSpPr>
            <a:spLocks noGrp="1"/>
          </p:cNvSpPr>
          <p:nvPr>
            <p:ph type="body" sz="quarter" idx="79"/>
          </p:nvPr>
        </p:nvSpPr>
        <p:spPr>
          <a:xfrm>
            <a:off x="6925986" y="3812618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2" name="Area of Focus 9"/>
          <p:cNvSpPr>
            <a:spLocks noGrp="1"/>
          </p:cNvSpPr>
          <p:nvPr>
            <p:ph type="body" sz="quarter" idx="78"/>
          </p:nvPr>
        </p:nvSpPr>
        <p:spPr>
          <a:xfrm>
            <a:off x="6925986" y="3579862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1" name="Lawyer Picture 9"/>
          <p:cNvSpPr>
            <a:spLocks noGrp="1" noChangeAspect="1"/>
          </p:cNvSpPr>
          <p:nvPr>
            <p:ph type="pic" sz="quarter" idx="77"/>
          </p:nvPr>
        </p:nvSpPr>
        <p:spPr>
          <a:xfrm>
            <a:off x="6150550" y="3771412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90" name="Lawyer Text 8"/>
          <p:cNvSpPr>
            <a:spLocks noGrp="1"/>
          </p:cNvSpPr>
          <p:nvPr>
            <p:ph sz="quarter" idx="76"/>
          </p:nvPr>
        </p:nvSpPr>
        <p:spPr>
          <a:xfrm>
            <a:off x="3999537" y="3992408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9" name="Lawyer Name 8"/>
          <p:cNvSpPr>
            <a:spLocks noGrp="1"/>
          </p:cNvSpPr>
          <p:nvPr>
            <p:ph type="body" sz="quarter" idx="75"/>
          </p:nvPr>
        </p:nvSpPr>
        <p:spPr>
          <a:xfrm>
            <a:off x="3999536" y="3812618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8" name="Area of Focus 8"/>
          <p:cNvSpPr>
            <a:spLocks noGrp="1"/>
          </p:cNvSpPr>
          <p:nvPr>
            <p:ph type="body" sz="quarter" idx="74"/>
          </p:nvPr>
        </p:nvSpPr>
        <p:spPr>
          <a:xfrm>
            <a:off x="3999536" y="3579862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7" name="Lawyer Picture 8"/>
          <p:cNvSpPr>
            <a:spLocks noGrp="1" noChangeAspect="1"/>
          </p:cNvSpPr>
          <p:nvPr>
            <p:ph type="pic" sz="quarter" idx="73"/>
          </p:nvPr>
        </p:nvSpPr>
        <p:spPr>
          <a:xfrm>
            <a:off x="3224100" y="3771412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6" name="Lawyer Text 7"/>
          <p:cNvSpPr>
            <a:spLocks noGrp="1"/>
          </p:cNvSpPr>
          <p:nvPr>
            <p:ph sz="quarter" idx="72"/>
          </p:nvPr>
        </p:nvSpPr>
        <p:spPr>
          <a:xfrm>
            <a:off x="1062776" y="3992408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5" name="Lawyer Name 7"/>
          <p:cNvSpPr>
            <a:spLocks noGrp="1"/>
          </p:cNvSpPr>
          <p:nvPr>
            <p:ph type="body" sz="quarter" idx="71"/>
          </p:nvPr>
        </p:nvSpPr>
        <p:spPr>
          <a:xfrm>
            <a:off x="1062775" y="3812618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3" name="Lawyer Picture 7"/>
          <p:cNvSpPr>
            <a:spLocks noGrp="1" noChangeAspect="1"/>
          </p:cNvSpPr>
          <p:nvPr>
            <p:ph type="pic" sz="quarter" idx="69"/>
          </p:nvPr>
        </p:nvSpPr>
        <p:spPr>
          <a:xfrm>
            <a:off x="287339" y="3771412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4" name="Area of Focus 7"/>
          <p:cNvSpPr>
            <a:spLocks noGrp="1"/>
          </p:cNvSpPr>
          <p:nvPr>
            <p:ph type="body" sz="quarter" idx="70"/>
          </p:nvPr>
        </p:nvSpPr>
        <p:spPr>
          <a:xfrm>
            <a:off x="1062775" y="3579862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2" name="LawyerText 6"/>
          <p:cNvSpPr>
            <a:spLocks noGrp="1"/>
          </p:cNvSpPr>
          <p:nvPr>
            <p:ph sz="quarter" idx="68"/>
          </p:nvPr>
        </p:nvSpPr>
        <p:spPr>
          <a:xfrm>
            <a:off x="6925987" y="2840280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1" name="Lawyer Name 6"/>
          <p:cNvSpPr>
            <a:spLocks noGrp="1"/>
          </p:cNvSpPr>
          <p:nvPr>
            <p:ph type="body" sz="quarter" idx="67"/>
          </p:nvPr>
        </p:nvSpPr>
        <p:spPr>
          <a:xfrm>
            <a:off x="6925986" y="2660490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0" name="Area of Focus 6"/>
          <p:cNvSpPr>
            <a:spLocks noGrp="1"/>
          </p:cNvSpPr>
          <p:nvPr>
            <p:ph type="body" sz="quarter" idx="66"/>
          </p:nvPr>
        </p:nvSpPr>
        <p:spPr>
          <a:xfrm>
            <a:off x="6925986" y="2427734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6" name="Lawyer Picture 6"/>
          <p:cNvSpPr>
            <a:spLocks noGrp="1" noChangeAspect="1"/>
          </p:cNvSpPr>
          <p:nvPr>
            <p:ph type="pic" sz="quarter" idx="65"/>
          </p:nvPr>
        </p:nvSpPr>
        <p:spPr>
          <a:xfrm>
            <a:off x="6150550" y="2619284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3" name="Lawyer Text 5"/>
          <p:cNvSpPr>
            <a:spLocks noGrp="1"/>
          </p:cNvSpPr>
          <p:nvPr>
            <p:ph sz="quarter" idx="64"/>
          </p:nvPr>
        </p:nvSpPr>
        <p:spPr>
          <a:xfrm>
            <a:off x="3999537" y="2840280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0" name="Lawyer Name 5"/>
          <p:cNvSpPr>
            <a:spLocks noGrp="1"/>
          </p:cNvSpPr>
          <p:nvPr>
            <p:ph type="body" sz="quarter" idx="63"/>
          </p:nvPr>
        </p:nvSpPr>
        <p:spPr>
          <a:xfrm>
            <a:off x="3999536" y="2660490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Area of Focus 5"/>
          <p:cNvSpPr>
            <a:spLocks noGrp="1"/>
          </p:cNvSpPr>
          <p:nvPr>
            <p:ph type="body" sz="quarter" idx="62"/>
          </p:nvPr>
        </p:nvSpPr>
        <p:spPr>
          <a:xfrm>
            <a:off x="3999536" y="2427734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Lawyer Picture 5"/>
          <p:cNvSpPr>
            <a:spLocks noGrp="1" noChangeAspect="1"/>
          </p:cNvSpPr>
          <p:nvPr>
            <p:ph type="pic" sz="quarter" idx="61"/>
          </p:nvPr>
        </p:nvSpPr>
        <p:spPr>
          <a:xfrm>
            <a:off x="3224100" y="2619284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9" name="Lawyer Text 4"/>
          <p:cNvSpPr>
            <a:spLocks noGrp="1"/>
          </p:cNvSpPr>
          <p:nvPr>
            <p:ph sz="quarter" idx="60"/>
          </p:nvPr>
        </p:nvSpPr>
        <p:spPr>
          <a:xfrm>
            <a:off x="1062776" y="2840280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8" name="Lawyer Name 4"/>
          <p:cNvSpPr>
            <a:spLocks noGrp="1"/>
          </p:cNvSpPr>
          <p:nvPr>
            <p:ph type="body" sz="quarter" idx="59"/>
          </p:nvPr>
        </p:nvSpPr>
        <p:spPr>
          <a:xfrm>
            <a:off x="1062775" y="2660490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Area of Focus 4"/>
          <p:cNvSpPr>
            <a:spLocks noGrp="1"/>
          </p:cNvSpPr>
          <p:nvPr>
            <p:ph type="body" sz="quarter" idx="58"/>
          </p:nvPr>
        </p:nvSpPr>
        <p:spPr>
          <a:xfrm>
            <a:off x="1062775" y="2427734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Lawyer Picture 4"/>
          <p:cNvSpPr>
            <a:spLocks noGrp="1" noChangeAspect="1"/>
          </p:cNvSpPr>
          <p:nvPr>
            <p:ph type="pic" sz="quarter" idx="57"/>
          </p:nvPr>
        </p:nvSpPr>
        <p:spPr>
          <a:xfrm>
            <a:off x="287339" y="2619284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3" name="Lawyer Text 3"/>
          <p:cNvSpPr>
            <a:spLocks noGrp="1"/>
          </p:cNvSpPr>
          <p:nvPr>
            <p:ph sz="quarter" idx="56"/>
          </p:nvPr>
        </p:nvSpPr>
        <p:spPr>
          <a:xfrm>
            <a:off x="6925987" y="1710223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2" name="Lawyer Name 3"/>
          <p:cNvSpPr>
            <a:spLocks noGrp="1"/>
          </p:cNvSpPr>
          <p:nvPr>
            <p:ph type="body" sz="quarter" idx="55"/>
          </p:nvPr>
        </p:nvSpPr>
        <p:spPr>
          <a:xfrm>
            <a:off x="6925986" y="1530433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Area of Focus 3"/>
          <p:cNvSpPr>
            <a:spLocks noGrp="1"/>
          </p:cNvSpPr>
          <p:nvPr>
            <p:ph type="body" sz="quarter" idx="54"/>
          </p:nvPr>
        </p:nvSpPr>
        <p:spPr>
          <a:xfrm>
            <a:off x="6925986" y="1297677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Lawyer Picture 3"/>
          <p:cNvSpPr>
            <a:spLocks noGrp="1" noChangeAspect="1"/>
          </p:cNvSpPr>
          <p:nvPr>
            <p:ph type="pic" sz="quarter" idx="53"/>
          </p:nvPr>
        </p:nvSpPr>
        <p:spPr>
          <a:xfrm>
            <a:off x="6150550" y="1489227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7" name="Lawyer Text 2"/>
          <p:cNvSpPr>
            <a:spLocks noGrp="1"/>
          </p:cNvSpPr>
          <p:nvPr>
            <p:ph sz="quarter" idx="52"/>
          </p:nvPr>
        </p:nvSpPr>
        <p:spPr>
          <a:xfrm>
            <a:off x="3999537" y="1710223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6" name="Lawyer Name 2"/>
          <p:cNvSpPr>
            <a:spLocks noGrp="1"/>
          </p:cNvSpPr>
          <p:nvPr>
            <p:ph type="body" sz="quarter" idx="51"/>
          </p:nvPr>
        </p:nvSpPr>
        <p:spPr>
          <a:xfrm>
            <a:off x="3999536" y="1530433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Area of Focus 2"/>
          <p:cNvSpPr>
            <a:spLocks noGrp="1"/>
          </p:cNvSpPr>
          <p:nvPr>
            <p:ph type="body" sz="quarter" idx="50"/>
          </p:nvPr>
        </p:nvSpPr>
        <p:spPr>
          <a:xfrm>
            <a:off x="3999536" y="1297677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Lawyer Picture 2"/>
          <p:cNvSpPr>
            <a:spLocks noGrp="1" noChangeAspect="1"/>
          </p:cNvSpPr>
          <p:nvPr>
            <p:ph type="pic" sz="quarter" idx="49"/>
          </p:nvPr>
        </p:nvSpPr>
        <p:spPr>
          <a:xfrm>
            <a:off x="3224100" y="1489227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3" name="Lawyer Text 1"/>
          <p:cNvSpPr>
            <a:spLocks noGrp="1"/>
          </p:cNvSpPr>
          <p:nvPr>
            <p:ph sz="quarter" idx="44"/>
          </p:nvPr>
        </p:nvSpPr>
        <p:spPr>
          <a:xfrm>
            <a:off x="1062776" y="1710223"/>
            <a:ext cx="2124000" cy="5400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j-lt"/>
              </a:defRPr>
            </a:lvl1pPr>
            <a:lvl2pPr marL="177036" indent="-171450">
              <a:lnSpc>
                <a:spcPct val="100000"/>
              </a:lnSpc>
              <a:spcAft>
                <a:spcPts val="0"/>
              </a:spcAft>
              <a:buFont typeface="Telefonica Text" pitchFamily="50" charset="0"/>
              <a:buChar char="–"/>
              <a:defRPr sz="800">
                <a:latin typeface="+mj-lt"/>
              </a:defRPr>
            </a:lvl2pPr>
            <a:lvl3pPr marL="179388" indent="-173038">
              <a:lnSpc>
                <a:spcPct val="100000"/>
              </a:lnSpc>
              <a:spcAft>
                <a:spcPts val="0"/>
              </a:spcAft>
              <a:defRPr sz="1000">
                <a:latin typeface="+mj-lt"/>
              </a:defRPr>
            </a:lvl3pPr>
            <a:lvl4pPr marL="358775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4pPr>
            <a:lvl5pPr marL="538163" indent="-173038">
              <a:lnSpc>
                <a:spcPct val="100000"/>
              </a:lnSpc>
              <a:spcAft>
                <a:spcPts val="0"/>
              </a:spcAft>
              <a:defRPr sz="800">
                <a:latin typeface="+mj-lt"/>
              </a:defRPr>
            </a:lvl5pPr>
            <a:lvl6pPr marL="2267858" indent="0">
              <a:buNone/>
              <a:defRPr sz="1000">
                <a:latin typeface="+mj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32" name="Lawyer Name 1"/>
          <p:cNvSpPr>
            <a:spLocks noGrp="1"/>
          </p:cNvSpPr>
          <p:nvPr>
            <p:ph type="body" sz="quarter" idx="48"/>
          </p:nvPr>
        </p:nvSpPr>
        <p:spPr>
          <a:xfrm>
            <a:off x="1062775" y="1530433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Area of Focus 1"/>
          <p:cNvSpPr>
            <a:spLocks noGrp="1"/>
          </p:cNvSpPr>
          <p:nvPr>
            <p:ph type="body" sz="quarter" idx="17"/>
          </p:nvPr>
        </p:nvSpPr>
        <p:spPr>
          <a:xfrm>
            <a:off x="1062775" y="1297677"/>
            <a:ext cx="2103118" cy="215554"/>
          </a:xfrm>
        </p:spPr>
        <p:txBody>
          <a:bodyPr lIns="0" rIns="0">
            <a:noAutofit/>
          </a:bodyPr>
          <a:lstStyle>
            <a:lvl1pPr marL="0" indent="0">
              <a:buNone/>
              <a:defRPr sz="1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Lawyer Picture 1"/>
          <p:cNvSpPr>
            <a:spLocks noGrp="1" noChangeAspect="1"/>
          </p:cNvSpPr>
          <p:nvPr>
            <p:ph type="pic" sz="quarter" idx="47"/>
          </p:nvPr>
        </p:nvSpPr>
        <p:spPr>
          <a:xfrm>
            <a:off x="287339" y="1496051"/>
            <a:ext cx="720000" cy="7200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" name="Slide Subtitle"/>
          <p:cNvSpPr>
            <a:spLocks noGrp="1"/>
          </p:cNvSpPr>
          <p:nvPr>
            <p:ph type="body" sz="quarter" idx="13"/>
          </p:nvPr>
        </p:nvSpPr>
        <p:spPr>
          <a:xfrm>
            <a:off x="284163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777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entry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28" name="Line under Title Short"/>
          <p:cNvCxnSpPr/>
          <p:nvPr userDrawn="1"/>
        </p:nvCxnSpPr>
        <p:spPr>
          <a:xfrm flipH="1">
            <a:off x="288000" y="735227"/>
            <a:ext cx="589714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ocial Media Text"/>
          <p:cNvSpPr>
            <a:spLocks noGrp="1"/>
          </p:cNvSpPr>
          <p:nvPr>
            <p:ph type="body" sz="quarter" idx="45"/>
          </p:nvPr>
        </p:nvSpPr>
        <p:spPr>
          <a:xfrm>
            <a:off x="6376031" y="4617965"/>
            <a:ext cx="2504443" cy="315985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10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Social Media Heading"/>
          <p:cNvSpPr txBox="1"/>
          <p:nvPr userDrawn="1"/>
        </p:nvSpPr>
        <p:spPr>
          <a:xfrm>
            <a:off x="6376032" y="4436811"/>
            <a:ext cx="678071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000" b="1" smtClean="0">
                <a:solidFill>
                  <a:schemeClr val="accent1"/>
                </a:solidFill>
                <a:latin typeface="+mj-lt"/>
              </a:rPr>
              <a:t>Social Media</a:t>
            </a:r>
            <a:endParaRPr lang="en-GB" sz="1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Education Text"/>
          <p:cNvSpPr>
            <a:spLocks noGrp="1"/>
          </p:cNvSpPr>
          <p:nvPr>
            <p:ph type="body" sz="quarter" idx="15"/>
          </p:nvPr>
        </p:nvSpPr>
        <p:spPr>
          <a:xfrm>
            <a:off x="6376031" y="3807084"/>
            <a:ext cx="2504443" cy="652779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10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Education Heading"/>
          <p:cNvSpPr txBox="1"/>
          <p:nvPr userDrawn="1"/>
        </p:nvSpPr>
        <p:spPr>
          <a:xfrm>
            <a:off x="6376032" y="3625930"/>
            <a:ext cx="530594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000" b="1" smtClean="0">
                <a:solidFill>
                  <a:schemeClr val="accent1"/>
                </a:solidFill>
                <a:latin typeface="+mj-lt"/>
              </a:rPr>
              <a:t>Education</a:t>
            </a:r>
            <a:endParaRPr lang="en-GB" sz="1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Areas of Focus Text"/>
          <p:cNvSpPr>
            <a:spLocks noGrp="1"/>
          </p:cNvSpPr>
          <p:nvPr>
            <p:ph type="body" sz="quarter" idx="14"/>
          </p:nvPr>
        </p:nvSpPr>
        <p:spPr>
          <a:xfrm>
            <a:off x="6376031" y="3007705"/>
            <a:ext cx="2504443" cy="641813"/>
          </a:xfr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sz="10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Areas of Focus Heading"/>
          <p:cNvSpPr txBox="1"/>
          <p:nvPr userDrawn="1"/>
        </p:nvSpPr>
        <p:spPr>
          <a:xfrm>
            <a:off x="6376032" y="2826551"/>
            <a:ext cx="748603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000" b="1" smtClean="0">
                <a:solidFill>
                  <a:schemeClr val="accent1"/>
                </a:solidFill>
                <a:latin typeface="+mj-lt"/>
              </a:rPr>
              <a:t>Areas</a:t>
            </a:r>
            <a:r>
              <a:rPr lang="en-GB" sz="1000" b="1" baseline="0" smtClean="0">
                <a:solidFill>
                  <a:schemeClr val="accent1"/>
                </a:solidFill>
                <a:latin typeface="+mj-lt"/>
              </a:rPr>
              <a:t> of focus</a:t>
            </a:r>
            <a:endParaRPr lang="en-GB" sz="1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Email"/>
          <p:cNvSpPr>
            <a:spLocks noGrp="1"/>
          </p:cNvSpPr>
          <p:nvPr>
            <p:ph type="body" sz="quarter" idx="13"/>
          </p:nvPr>
        </p:nvSpPr>
        <p:spPr>
          <a:xfrm>
            <a:off x="6376032" y="2620658"/>
            <a:ext cx="2504444" cy="247650"/>
          </a:xfrm>
        </p:spPr>
        <p:txBody>
          <a:bodyPr lIns="0">
            <a:noAutofit/>
          </a:bodyPr>
          <a:lstStyle>
            <a:lvl1pPr marL="0" indent="0">
              <a:buNone/>
              <a:defRPr sz="9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hone No"/>
          <p:cNvSpPr>
            <a:spLocks noGrp="1"/>
          </p:cNvSpPr>
          <p:nvPr>
            <p:ph type="body" sz="quarter" idx="12"/>
          </p:nvPr>
        </p:nvSpPr>
        <p:spPr>
          <a:xfrm>
            <a:off x="6495903" y="2421341"/>
            <a:ext cx="2384572" cy="24765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9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"/>
          <p:cNvSpPr txBox="1"/>
          <p:nvPr userDrawn="1"/>
        </p:nvSpPr>
        <p:spPr>
          <a:xfrm>
            <a:off x="6392974" y="2421341"/>
            <a:ext cx="51296" cy="248400"/>
          </a:xfrm>
          <a:prstGeom prst="rect">
            <a:avLst/>
          </a:prstGeom>
          <a:noFill/>
        </p:spPr>
        <p:txBody>
          <a:bodyPr wrap="none" lIns="0" rIns="0" rtlCol="0" anchor="ctr" anchorCtr="0">
            <a:noAutofit/>
          </a:bodyPr>
          <a:lstStyle/>
          <a:p>
            <a:r>
              <a:rPr lang="en-GB" sz="900" b="1" smtClean="0">
                <a:solidFill>
                  <a:schemeClr val="accent6"/>
                </a:solidFill>
                <a:latin typeface="+mj-lt"/>
              </a:rPr>
              <a:t>T</a:t>
            </a:r>
            <a:endParaRPr lang="en-GB" sz="900" b="1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5" name="Lawyer Picture"/>
          <p:cNvSpPr>
            <a:spLocks noGrp="1" noChangeAspect="1"/>
          </p:cNvSpPr>
          <p:nvPr>
            <p:ph type="pic" sz="quarter" idx="11"/>
          </p:nvPr>
        </p:nvSpPr>
        <p:spPr>
          <a:xfrm>
            <a:off x="6367260" y="735227"/>
            <a:ext cx="1584000" cy="158527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8" name="Biography Content"/>
          <p:cNvSpPr>
            <a:spLocks noGrp="1"/>
          </p:cNvSpPr>
          <p:nvPr>
            <p:ph sz="quarter" idx="44"/>
          </p:nvPr>
        </p:nvSpPr>
        <p:spPr>
          <a:xfrm>
            <a:off x="289165" y="1568450"/>
            <a:ext cx="5895975" cy="3365500"/>
          </a:xfrm>
        </p:spPr>
        <p:txBody>
          <a:bodyPr lIns="0" tIns="36000" rIns="0" bIns="36000"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600">
                <a:solidFill>
                  <a:schemeClr val="accent6"/>
                </a:solidFill>
                <a:latin typeface="+mj-lt"/>
              </a:defRPr>
            </a:lvl1pPr>
            <a:lvl2pPr marL="5586" indent="0">
              <a:lnSpc>
                <a:spcPct val="110000"/>
              </a:lnSpc>
              <a:spcAft>
                <a:spcPts val="300"/>
              </a:spcAft>
              <a:buNone/>
              <a:defRPr sz="1200"/>
            </a:lvl2pPr>
            <a:lvl3pPr marL="179388" indent="-173038">
              <a:lnSpc>
                <a:spcPct val="110000"/>
              </a:lnSpc>
              <a:spcAft>
                <a:spcPts val="300"/>
              </a:spcAft>
              <a:defRPr sz="1200"/>
            </a:lvl3pPr>
            <a:lvl4pPr marL="358775" indent="-173038">
              <a:lnSpc>
                <a:spcPct val="110000"/>
              </a:lnSpc>
              <a:spcAft>
                <a:spcPts val="300"/>
              </a:spcAft>
              <a:defRPr sz="1200"/>
            </a:lvl4pPr>
            <a:lvl5pPr marL="538163" indent="-173038">
              <a:lnSpc>
                <a:spcPct val="110000"/>
              </a:lnSpc>
              <a:spcAft>
                <a:spcPts val="300"/>
              </a:spcAft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6" name="Role Location"/>
          <p:cNvSpPr>
            <a:spLocks noGrp="1"/>
          </p:cNvSpPr>
          <p:nvPr>
            <p:ph type="body" sz="quarter" idx="17"/>
          </p:nvPr>
        </p:nvSpPr>
        <p:spPr>
          <a:xfrm>
            <a:off x="284163" y="1116855"/>
            <a:ext cx="5892350" cy="31115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Lawyer Name"/>
          <p:cNvSpPr>
            <a:spLocks noGrp="1"/>
          </p:cNvSpPr>
          <p:nvPr>
            <p:ph type="body" sz="quarter" idx="16"/>
          </p:nvPr>
        </p:nvSpPr>
        <p:spPr>
          <a:xfrm>
            <a:off x="284164" y="735013"/>
            <a:ext cx="5892997" cy="446400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891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entry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5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9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ocial Media Text 2"/>
          <p:cNvSpPr>
            <a:spLocks noGrp="1"/>
          </p:cNvSpPr>
          <p:nvPr>
            <p:ph type="body" sz="quarter" idx="47"/>
          </p:nvPr>
        </p:nvSpPr>
        <p:spPr>
          <a:xfrm>
            <a:off x="7172325" y="4181667"/>
            <a:ext cx="1695450" cy="769501"/>
          </a:xfrm>
        </p:spPr>
        <p:txBody>
          <a:bodyPr lIns="0" rIns="0">
            <a:noAutofit/>
          </a:bodyPr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0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" name="Social Media Heading 2"/>
          <p:cNvSpPr txBox="1"/>
          <p:nvPr userDrawn="1"/>
        </p:nvSpPr>
        <p:spPr>
          <a:xfrm>
            <a:off x="7175786" y="4005880"/>
            <a:ext cx="678071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000" b="1" smtClean="0">
                <a:solidFill>
                  <a:schemeClr val="accent1"/>
                </a:solidFill>
                <a:latin typeface="+mj-lt"/>
              </a:rPr>
              <a:t>Social Media</a:t>
            </a:r>
            <a:endParaRPr lang="en-GB" sz="1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9" name="Area of Focus Text 2"/>
          <p:cNvSpPr>
            <a:spLocks noGrp="1"/>
          </p:cNvSpPr>
          <p:nvPr>
            <p:ph type="body" sz="quarter" idx="53"/>
          </p:nvPr>
        </p:nvSpPr>
        <p:spPr>
          <a:xfrm>
            <a:off x="7172325" y="3311717"/>
            <a:ext cx="1695450" cy="769501"/>
          </a:xfrm>
        </p:spPr>
        <p:txBody>
          <a:bodyPr lIns="0" rIns="0">
            <a:noAutofit/>
          </a:bodyPr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0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Area of Focus Heading 2"/>
          <p:cNvSpPr txBox="1"/>
          <p:nvPr userDrawn="1"/>
        </p:nvSpPr>
        <p:spPr>
          <a:xfrm>
            <a:off x="7188227" y="3166094"/>
            <a:ext cx="767839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58A618"/>
                </a:solidFill>
                <a:effectLst/>
                <a:uLnTx/>
                <a:uFillTx/>
                <a:latin typeface="Calibri"/>
              </a:rPr>
              <a:t>Areas of Focus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58A618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1" name="Biography Text 2"/>
          <p:cNvSpPr>
            <a:spLocks noGrp="1"/>
          </p:cNvSpPr>
          <p:nvPr>
            <p:ph type="body" sz="quarter" idx="54"/>
          </p:nvPr>
        </p:nvSpPr>
        <p:spPr>
          <a:xfrm>
            <a:off x="284163" y="4081218"/>
            <a:ext cx="6681787" cy="8699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0975" indent="-180975">
              <a:lnSpc>
                <a:spcPct val="110000"/>
              </a:lnSpc>
              <a:spcAft>
                <a:spcPts val="300"/>
              </a:spcAft>
              <a:defRPr sz="1000"/>
            </a:lvl2pPr>
            <a:lvl3pPr marL="361950" indent="-180975">
              <a:lnSpc>
                <a:spcPct val="110000"/>
              </a:lnSpc>
              <a:spcAft>
                <a:spcPts val="300"/>
              </a:spcAft>
              <a:defRPr sz="1000"/>
            </a:lvl3pPr>
            <a:lvl4pPr marL="534988" indent="-180975">
              <a:lnSpc>
                <a:spcPct val="110000"/>
              </a:lnSpc>
              <a:spcAft>
                <a:spcPts val="300"/>
              </a:spcAft>
              <a:tabLst>
                <a:tab pos="361950" algn="l"/>
              </a:tabLst>
              <a:defRPr sz="1000"/>
            </a:lvl4pPr>
            <a:lvl5pPr marL="715963" indent="-180975">
              <a:lnSpc>
                <a:spcPct val="110000"/>
              </a:lnSpc>
              <a:spcAft>
                <a:spcPts val="300"/>
              </a:spcAft>
              <a:tabLst>
                <a:tab pos="361950" algn="l"/>
              </a:tabLst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5" name="Email 2"/>
          <p:cNvSpPr>
            <a:spLocks noGrp="1"/>
          </p:cNvSpPr>
          <p:nvPr>
            <p:ph type="body" sz="quarter" idx="50"/>
          </p:nvPr>
        </p:nvSpPr>
        <p:spPr>
          <a:xfrm>
            <a:off x="1216800" y="3815078"/>
            <a:ext cx="3753251" cy="194060"/>
          </a:xfrm>
        </p:spPr>
        <p:txBody>
          <a:bodyPr lIns="0" rIns="0">
            <a:noAutofit/>
          </a:bodyPr>
          <a:lstStyle>
            <a:lvl1pPr marL="0" indent="0">
              <a:buNone/>
              <a:defRPr sz="9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4" name="Phone No 2"/>
          <p:cNvSpPr>
            <a:spLocks noGrp="1"/>
          </p:cNvSpPr>
          <p:nvPr>
            <p:ph type="body" sz="quarter" idx="49"/>
          </p:nvPr>
        </p:nvSpPr>
        <p:spPr>
          <a:xfrm>
            <a:off x="1332000" y="3655448"/>
            <a:ext cx="2270255" cy="1242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6" name="T2"/>
          <p:cNvSpPr txBox="1"/>
          <p:nvPr userDrawn="1"/>
        </p:nvSpPr>
        <p:spPr>
          <a:xfrm>
            <a:off x="1216800" y="3593348"/>
            <a:ext cx="51296" cy="248400"/>
          </a:xfrm>
          <a:prstGeom prst="rect">
            <a:avLst/>
          </a:prstGeom>
          <a:noFill/>
        </p:spPr>
        <p:txBody>
          <a:bodyPr wrap="none" lIns="0" rIns="0" rtlCol="0" anchor="ctr" anchorCtr="0">
            <a:noAutofit/>
          </a:bodyPr>
          <a:lstStyle/>
          <a:p>
            <a:r>
              <a:rPr lang="en-GB" sz="1000" b="0" smtClean="0">
                <a:solidFill>
                  <a:schemeClr val="accent6"/>
                </a:solidFill>
                <a:latin typeface="+mj-lt"/>
              </a:rPr>
              <a:t>T</a:t>
            </a:r>
            <a:endParaRPr lang="en-GB" sz="1000" b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68" name="Role Location 2"/>
          <p:cNvSpPr>
            <a:spLocks noGrp="1"/>
          </p:cNvSpPr>
          <p:nvPr>
            <p:ph type="body" sz="quarter" idx="52"/>
          </p:nvPr>
        </p:nvSpPr>
        <p:spPr>
          <a:xfrm>
            <a:off x="1216800" y="3382903"/>
            <a:ext cx="5455522" cy="171173"/>
          </a:xfrm>
        </p:spPr>
        <p:txBody>
          <a:bodyPr lIns="0" rIns="0">
            <a:noAutofit/>
          </a:bodyPr>
          <a:lstStyle>
            <a:lvl1pPr marL="0" indent="0">
              <a:buNone/>
              <a:defRPr sz="1000" b="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7" name="Lawyer Name 2"/>
          <p:cNvSpPr>
            <a:spLocks noGrp="1"/>
          </p:cNvSpPr>
          <p:nvPr>
            <p:ph type="body" sz="quarter" idx="51"/>
          </p:nvPr>
        </p:nvSpPr>
        <p:spPr>
          <a:xfrm>
            <a:off x="1216800" y="3139188"/>
            <a:ext cx="5455522" cy="154230"/>
          </a:xfrm>
        </p:spPr>
        <p:txBody>
          <a:bodyPr lIns="0" rIns="0">
            <a:no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3" name="Lawyer Picture 2"/>
          <p:cNvSpPr>
            <a:spLocks noGrp="1" noChangeAspect="1"/>
          </p:cNvSpPr>
          <p:nvPr>
            <p:ph type="pic" sz="quarter" idx="48"/>
          </p:nvPr>
        </p:nvSpPr>
        <p:spPr>
          <a:xfrm>
            <a:off x="284162" y="3156742"/>
            <a:ext cx="864000" cy="865394"/>
          </a:xfrm>
        </p:spPr>
        <p:txBody>
          <a:bodyPr>
            <a:no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cxnSp>
        <p:nvCxnSpPr>
          <p:cNvPr id="60" name="Line between Bios"/>
          <p:cNvCxnSpPr/>
          <p:nvPr userDrawn="1"/>
        </p:nvCxnSpPr>
        <p:spPr>
          <a:xfrm flipH="1">
            <a:off x="288000" y="3072981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ocial Media Text 1"/>
          <p:cNvSpPr>
            <a:spLocks noGrp="1"/>
          </p:cNvSpPr>
          <p:nvPr>
            <p:ph type="body" sz="quarter" idx="14"/>
          </p:nvPr>
        </p:nvSpPr>
        <p:spPr>
          <a:xfrm>
            <a:off x="7172325" y="2214846"/>
            <a:ext cx="1695450" cy="769501"/>
          </a:xfrm>
        </p:spPr>
        <p:txBody>
          <a:bodyPr lIns="0" rIns="0">
            <a:noAutofit/>
          </a:bodyPr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0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Social Media Heading 1"/>
          <p:cNvSpPr txBox="1"/>
          <p:nvPr userDrawn="1"/>
        </p:nvSpPr>
        <p:spPr>
          <a:xfrm>
            <a:off x="7172325" y="2042145"/>
            <a:ext cx="678071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000" b="1" smtClean="0">
                <a:solidFill>
                  <a:schemeClr val="accent1"/>
                </a:solidFill>
                <a:latin typeface="+mj-lt"/>
              </a:rPr>
              <a:t>Social Media</a:t>
            </a:r>
            <a:endParaRPr lang="en-GB" sz="1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7" name="Area of Focus Text 1"/>
          <p:cNvSpPr>
            <a:spLocks noGrp="1"/>
          </p:cNvSpPr>
          <p:nvPr>
            <p:ph type="body" sz="quarter" idx="45"/>
          </p:nvPr>
        </p:nvSpPr>
        <p:spPr>
          <a:xfrm>
            <a:off x="7172325" y="1344896"/>
            <a:ext cx="1695450" cy="769501"/>
          </a:xfrm>
        </p:spPr>
        <p:txBody>
          <a:bodyPr lIns="0" rIns="0">
            <a:noAutofit/>
          </a:bodyPr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10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Area of Focus Heading 1"/>
          <p:cNvSpPr txBox="1"/>
          <p:nvPr userDrawn="1"/>
        </p:nvSpPr>
        <p:spPr>
          <a:xfrm>
            <a:off x="7172325" y="1179150"/>
            <a:ext cx="767839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000" b="1" smtClean="0">
                <a:solidFill>
                  <a:schemeClr val="accent1"/>
                </a:solidFill>
                <a:latin typeface="+mj-lt"/>
              </a:rPr>
              <a:t>Areas</a:t>
            </a:r>
            <a:r>
              <a:rPr lang="en-GB" sz="1000" b="1" baseline="0" smtClean="0">
                <a:solidFill>
                  <a:schemeClr val="accent1"/>
                </a:solidFill>
                <a:latin typeface="+mj-lt"/>
              </a:rPr>
              <a:t> of Focus</a:t>
            </a:r>
            <a:endParaRPr lang="en-GB" sz="10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Biography Text 1"/>
          <p:cNvSpPr>
            <a:spLocks noGrp="1"/>
          </p:cNvSpPr>
          <p:nvPr>
            <p:ph type="body" sz="quarter" idx="46"/>
          </p:nvPr>
        </p:nvSpPr>
        <p:spPr>
          <a:xfrm>
            <a:off x="284163" y="2114397"/>
            <a:ext cx="6681787" cy="8699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Aft>
                <a:spcPts val="300"/>
              </a:spcAft>
              <a:buNone/>
              <a:defRPr sz="1000"/>
            </a:lvl1pPr>
            <a:lvl2pPr marL="180975" indent="-180975">
              <a:lnSpc>
                <a:spcPct val="110000"/>
              </a:lnSpc>
              <a:spcAft>
                <a:spcPts val="300"/>
              </a:spcAft>
              <a:defRPr sz="1000"/>
            </a:lvl2pPr>
            <a:lvl3pPr marL="361950" indent="-180975">
              <a:lnSpc>
                <a:spcPct val="110000"/>
              </a:lnSpc>
              <a:spcAft>
                <a:spcPts val="300"/>
              </a:spcAft>
              <a:defRPr sz="1000"/>
            </a:lvl3pPr>
            <a:lvl4pPr marL="534988" indent="-180975">
              <a:lnSpc>
                <a:spcPct val="110000"/>
              </a:lnSpc>
              <a:spcAft>
                <a:spcPts val="300"/>
              </a:spcAft>
              <a:tabLst>
                <a:tab pos="361950" algn="l"/>
              </a:tabLst>
              <a:defRPr sz="1000"/>
            </a:lvl4pPr>
            <a:lvl5pPr marL="715963" indent="-180975">
              <a:lnSpc>
                <a:spcPct val="110000"/>
              </a:lnSpc>
              <a:spcAft>
                <a:spcPts val="300"/>
              </a:spcAft>
              <a:tabLst>
                <a:tab pos="361950" algn="l"/>
              </a:tabLst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0" name="Email 1"/>
          <p:cNvSpPr>
            <a:spLocks noGrp="1"/>
          </p:cNvSpPr>
          <p:nvPr>
            <p:ph type="body" sz="quarter" idx="13"/>
          </p:nvPr>
        </p:nvSpPr>
        <p:spPr>
          <a:xfrm>
            <a:off x="1216800" y="1848257"/>
            <a:ext cx="3753251" cy="194060"/>
          </a:xfrm>
        </p:spPr>
        <p:txBody>
          <a:bodyPr lIns="0" rIns="0">
            <a:noAutofit/>
          </a:bodyPr>
          <a:lstStyle>
            <a:lvl1pPr marL="0" indent="0">
              <a:buNone/>
              <a:defRPr sz="9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hone No 1"/>
          <p:cNvSpPr>
            <a:spLocks noGrp="1"/>
          </p:cNvSpPr>
          <p:nvPr>
            <p:ph type="body" sz="quarter" idx="12"/>
          </p:nvPr>
        </p:nvSpPr>
        <p:spPr>
          <a:xfrm>
            <a:off x="1332000" y="1688627"/>
            <a:ext cx="2270255" cy="1242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00">
                <a:latin typeface="+mj-lt"/>
              </a:defRPr>
            </a:lvl1pPr>
            <a:lvl2pPr marL="273050" indent="0">
              <a:buNone/>
              <a:defRPr sz="1000">
                <a:latin typeface="+mj-lt"/>
              </a:defRPr>
            </a:lvl2pPr>
            <a:lvl3pPr marL="544512" indent="0">
              <a:buNone/>
              <a:defRPr sz="1000">
                <a:latin typeface="+mj-lt"/>
              </a:defRPr>
            </a:lvl3pPr>
            <a:lvl4pPr marL="809625" indent="0">
              <a:buNone/>
              <a:defRPr sz="1000">
                <a:latin typeface="+mj-lt"/>
              </a:defRPr>
            </a:lvl4pPr>
            <a:lvl5pPr marL="1081087" indent="0">
              <a:buNone/>
              <a:defRPr sz="10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1"/>
          <p:cNvSpPr txBox="1"/>
          <p:nvPr userDrawn="1"/>
        </p:nvSpPr>
        <p:spPr>
          <a:xfrm>
            <a:off x="1216800" y="1626527"/>
            <a:ext cx="51296" cy="248400"/>
          </a:xfrm>
          <a:prstGeom prst="rect">
            <a:avLst/>
          </a:prstGeom>
          <a:noFill/>
        </p:spPr>
        <p:txBody>
          <a:bodyPr wrap="none" lIns="0" rIns="0" rtlCol="0" anchor="ctr" anchorCtr="0">
            <a:noAutofit/>
          </a:bodyPr>
          <a:lstStyle/>
          <a:p>
            <a:r>
              <a:rPr lang="en-GB" sz="1000" b="0" smtClean="0">
                <a:solidFill>
                  <a:schemeClr val="accent6"/>
                </a:solidFill>
                <a:latin typeface="+mj-lt"/>
              </a:rPr>
              <a:t>T</a:t>
            </a:r>
            <a:endParaRPr lang="en-GB" sz="1000" b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3" name="Role Location 1"/>
          <p:cNvSpPr>
            <a:spLocks noGrp="1"/>
          </p:cNvSpPr>
          <p:nvPr>
            <p:ph type="body" sz="quarter" idx="19"/>
          </p:nvPr>
        </p:nvSpPr>
        <p:spPr>
          <a:xfrm>
            <a:off x="1216800" y="1416082"/>
            <a:ext cx="5455522" cy="171173"/>
          </a:xfrm>
        </p:spPr>
        <p:txBody>
          <a:bodyPr lIns="0" rIns="0">
            <a:noAutofit/>
          </a:bodyPr>
          <a:lstStyle>
            <a:lvl1pPr marL="0" indent="0">
              <a:buNone/>
              <a:defRPr sz="1000" b="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Lawyer Name 1"/>
          <p:cNvSpPr>
            <a:spLocks noGrp="1"/>
          </p:cNvSpPr>
          <p:nvPr>
            <p:ph type="body" sz="quarter" idx="17"/>
          </p:nvPr>
        </p:nvSpPr>
        <p:spPr>
          <a:xfrm>
            <a:off x="1216800" y="1172367"/>
            <a:ext cx="5455522" cy="154230"/>
          </a:xfrm>
        </p:spPr>
        <p:txBody>
          <a:bodyPr lIns="0" rIns="0">
            <a:no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Lawyer Picture 1"/>
          <p:cNvSpPr>
            <a:spLocks noGrp="1" noChangeAspect="1"/>
          </p:cNvSpPr>
          <p:nvPr>
            <p:ph type="pic" sz="quarter" idx="11"/>
          </p:nvPr>
        </p:nvSpPr>
        <p:spPr>
          <a:xfrm>
            <a:off x="284162" y="1189921"/>
            <a:ext cx="864000" cy="865394"/>
          </a:xfrm>
        </p:spPr>
        <p:txBody>
          <a:bodyPr>
            <a:noAutofit/>
          </a:bodyPr>
          <a:lstStyle>
            <a:lvl1pPr>
              <a:defRPr sz="10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6" name="Slide Subtitle"/>
          <p:cNvSpPr>
            <a:spLocks noGrp="1"/>
          </p:cNvSpPr>
          <p:nvPr>
            <p:ph type="body" sz="quarter" idx="16"/>
          </p:nvPr>
        </p:nvSpPr>
        <p:spPr>
          <a:xfrm>
            <a:off x="284164" y="735013"/>
            <a:ext cx="5892997" cy="446400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Slide Title"/>
          <p:cNvSpPr>
            <a:spLocks noGrp="1"/>
          </p:cNvSpPr>
          <p:nvPr>
            <p:ph type="title"/>
          </p:nvPr>
        </p:nvSpPr>
        <p:spPr>
          <a:xfrm>
            <a:off x="288000" y="288000"/>
            <a:ext cx="8568000" cy="446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104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 column offse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9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Right Large"/>
          <p:cNvSpPr>
            <a:spLocks noGrp="1"/>
          </p:cNvSpPr>
          <p:nvPr>
            <p:ph sz="quarter" idx="16"/>
          </p:nvPr>
        </p:nvSpPr>
        <p:spPr>
          <a:xfrm>
            <a:off x="3240332" y="1338262"/>
            <a:ext cx="5615668" cy="3563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Left Small"/>
          <p:cNvSpPr>
            <a:spLocks noGrp="1"/>
          </p:cNvSpPr>
          <p:nvPr>
            <p:ph sz="quarter" idx="12"/>
          </p:nvPr>
        </p:nvSpPr>
        <p:spPr>
          <a:xfrm>
            <a:off x="288000" y="1338262"/>
            <a:ext cx="2664000" cy="3563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Slide Subtitle"/>
          <p:cNvSpPr>
            <a:spLocks noGrp="1"/>
          </p:cNvSpPr>
          <p:nvPr>
            <p:ph type="body" sz="quarter" idx="13"/>
          </p:nvPr>
        </p:nvSpPr>
        <p:spPr>
          <a:xfrm>
            <a:off x="287338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173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 column offset lef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10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Right Large"/>
          <p:cNvSpPr>
            <a:spLocks noGrp="1"/>
          </p:cNvSpPr>
          <p:nvPr>
            <p:ph sz="quarter" idx="16"/>
          </p:nvPr>
        </p:nvSpPr>
        <p:spPr>
          <a:xfrm>
            <a:off x="3240332" y="1705970"/>
            <a:ext cx="5615668" cy="319623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Column Title Right Large"/>
          <p:cNvSpPr>
            <a:spLocks noGrp="1"/>
          </p:cNvSpPr>
          <p:nvPr>
            <p:ph type="body" sz="quarter" idx="17"/>
          </p:nvPr>
        </p:nvSpPr>
        <p:spPr>
          <a:xfrm>
            <a:off x="3240332" y="1338262"/>
            <a:ext cx="5615668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Left Small"/>
          <p:cNvSpPr>
            <a:spLocks noGrp="1"/>
          </p:cNvSpPr>
          <p:nvPr>
            <p:ph sz="quarter" idx="12"/>
          </p:nvPr>
        </p:nvSpPr>
        <p:spPr>
          <a:xfrm>
            <a:off x="288000" y="1705970"/>
            <a:ext cx="2664000" cy="319623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Column Title Left Small"/>
          <p:cNvSpPr>
            <a:spLocks noGrp="1"/>
          </p:cNvSpPr>
          <p:nvPr>
            <p:ph type="body" sz="quarter" idx="15"/>
          </p:nvPr>
        </p:nvSpPr>
        <p:spPr>
          <a:xfrm>
            <a:off x="288000" y="1338262"/>
            <a:ext cx="2664000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757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 column offse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9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Right Small"/>
          <p:cNvSpPr>
            <a:spLocks noGrp="1"/>
          </p:cNvSpPr>
          <p:nvPr>
            <p:ph sz="quarter" idx="18"/>
          </p:nvPr>
        </p:nvSpPr>
        <p:spPr>
          <a:xfrm>
            <a:off x="6192663" y="1338262"/>
            <a:ext cx="2664000" cy="3563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2" name="Content Left Large"/>
          <p:cNvSpPr>
            <a:spLocks noGrp="1"/>
          </p:cNvSpPr>
          <p:nvPr>
            <p:ph sz="quarter" idx="16"/>
          </p:nvPr>
        </p:nvSpPr>
        <p:spPr>
          <a:xfrm>
            <a:off x="288000" y="1338262"/>
            <a:ext cx="5616332" cy="3563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Slide Subtitle"/>
          <p:cNvSpPr>
            <a:spLocks noGrp="1"/>
          </p:cNvSpPr>
          <p:nvPr>
            <p:ph type="body" sz="quarter" idx="13"/>
          </p:nvPr>
        </p:nvSpPr>
        <p:spPr>
          <a:xfrm>
            <a:off x="287338" y="735013"/>
            <a:ext cx="8569325" cy="4464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73050" indent="0">
              <a:buNone/>
              <a:defRPr/>
            </a:lvl2pPr>
            <a:lvl3pPr marL="544512" indent="0">
              <a:buNone/>
              <a:defRPr/>
            </a:lvl3pPr>
            <a:lvl4pPr marL="809625" indent="0">
              <a:buNone/>
              <a:defRPr/>
            </a:lvl4pPr>
            <a:lvl5pPr marL="1081087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514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 column offset righ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9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Line under Title"/>
          <p:cNvCxnSpPr/>
          <p:nvPr userDrawn="1"/>
        </p:nvCxnSpPr>
        <p:spPr>
          <a:xfrm flipH="1">
            <a:off x="288000" y="735227"/>
            <a:ext cx="8568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Right Small"/>
          <p:cNvSpPr>
            <a:spLocks noGrp="1"/>
          </p:cNvSpPr>
          <p:nvPr>
            <p:ph sz="quarter" idx="18"/>
          </p:nvPr>
        </p:nvSpPr>
        <p:spPr>
          <a:xfrm>
            <a:off x="6192663" y="1705970"/>
            <a:ext cx="2664000" cy="3196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5" name="Column Title Right Small"/>
          <p:cNvSpPr>
            <a:spLocks noGrp="1"/>
          </p:cNvSpPr>
          <p:nvPr>
            <p:ph type="body" sz="quarter" idx="19"/>
          </p:nvPr>
        </p:nvSpPr>
        <p:spPr>
          <a:xfrm>
            <a:off x="6192663" y="1338262"/>
            <a:ext cx="2664000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Left Large"/>
          <p:cNvSpPr>
            <a:spLocks noGrp="1"/>
          </p:cNvSpPr>
          <p:nvPr>
            <p:ph sz="quarter" idx="16"/>
          </p:nvPr>
        </p:nvSpPr>
        <p:spPr>
          <a:xfrm>
            <a:off x="288000" y="1705970"/>
            <a:ext cx="5616332" cy="3196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Column Title Left Large"/>
          <p:cNvSpPr>
            <a:spLocks noGrp="1"/>
          </p:cNvSpPr>
          <p:nvPr>
            <p:ph type="body" sz="quarter" idx="17"/>
          </p:nvPr>
        </p:nvSpPr>
        <p:spPr>
          <a:xfrm>
            <a:off x="288000" y="1338262"/>
            <a:ext cx="5616332" cy="360000"/>
          </a:xfrm>
        </p:spPr>
        <p:txBody>
          <a:bodyPr anchor="ctr" anchorCtr="0">
            <a:noAutofit/>
          </a:bodyPr>
          <a:lstStyle>
            <a:lvl1pPr marL="0" indent="0" algn="l" rtl="0">
              <a:buNone/>
              <a:defRPr sz="2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13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ox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ction Divider Text"/>
          <p:cNvSpPr>
            <a:spLocks noGrp="1"/>
          </p:cNvSpPr>
          <p:nvPr>
            <p:ph type="body" sz="quarter" idx="11"/>
          </p:nvPr>
        </p:nvSpPr>
        <p:spPr>
          <a:xfrm>
            <a:off x="498367" y="989945"/>
            <a:ext cx="2814175" cy="6604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ection Divider Title"/>
          <p:cNvSpPr>
            <a:spLocks noGrp="1"/>
          </p:cNvSpPr>
          <p:nvPr>
            <p:ph type="title"/>
          </p:nvPr>
        </p:nvSpPr>
        <p:spPr>
          <a:xfrm>
            <a:off x="498366" y="505884"/>
            <a:ext cx="3149685" cy="446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422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ox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ction Divider Text"/>
          <p:cNvSpPr>
            <a:spLocks noGrp="1"/>
          </p:cNvSpPr>
          <p:nvPr>
            <p:ph type="body" sz="quarter" idx="11"/>
          </p:nvPr>
        </p:nvSpPr>
        <p:spPr>
          <a:xfrm>
            <a:off x="5932087" y="1412657"/>
            <a:ext cx="2814175" cy="6604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ection Divider Title"/>
          <p:cNvSpPr>
            <a:spLocks noGrp="1"/>
          </p:cNvSpPr>
          <p:nvPr>
            <p:ph type="title"/>
          </p:nvPr>
        </p:nvSpPr>
        <p:spPr>
          <a:xfrm>
            <a:off x="5934974" y="857297"/>
            <a:ext cx="2811288" cy="4464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887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ox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ction Divider Text"/>
          <p:cNvSpPr>
            <a:spLocks noGrp="1"/>
          </p:cNvSpPr>
          <p:nvPr>
            <p:ph type="body" sz="quarter" idx="11"/>
          </p:nvPr>
        </p:nvSpPr>
        <p:spPr>
          <a:xfrm>
            <a:off x="393929" y="4069593"/>
            <a:ext cx="2814175" cy="6604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ection Divider Title"/>
          <p:cNvSpPr>
            <a:spLocks noGrp="1"/>
          </p:cNvSpPr>
          <p:nvPr>
            <p:ph type="title"/>
          </p:nvPr>
        </p:nvSpPr>
        <p:spPr>
          <a:xfrm>
            <a:off x="396816" y="3514233"/>
            <a:ext cx="2811288" cy="4464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3321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ox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ction Divider Text"/>
          <p:cNvSpPr>
            <a:spLocks noGrp="1"/>
          </p:cNvSpPr>
          <p:nvPr>
            <p:ph type="body" sz="quarter" idx="11"/>
          </p:nvPr>
        </p:nvSpPr>
        <p:spPr>
          <a:xfrm>
            <a:off x="5932087" y="3543381"/>
            <a:ext cx="2814175" cy="6604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ection Divider Title"/>
          <p:cNvSpPr>
            <a:spLocks noGrp="1"/>
          </p:cNvSpPr>
          <p:nvPr>
            <p:ph type="title"/>
          </p:nvPr>
        </p:nvSpPr>
        <p:spPr>
          <a:xfrm>
            <a:off x="5934974" y="2988021"/>
            <a:ext cx="2811288" cy="4464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619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ox mid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ction Divider Text"/>
          <p:cNvSpPr>
            <a:spLocks noGrp="1"/>
          </p:cNvSpPr>
          <p:nvPr>
            <p:ph type="body" sz="quarter" idx="11"/>
          </p:nvPr>
        </p:nvSpPr>
        <p:spPr>
          <a:xfrm>
            <a:off x="1696517" y="938204"/>
            <a:ext cx="2814175" cy="6604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ection DividerTitle"/>
          <p:cNvSpPr>
            <a:spLocks noGrp="1"/>
          </p:cNvSpPr>
          <p:nvPr>
            <p:ph type="title"/>
          </p:nvPr>
        </p:nvSpPr>
        <p:spPr>
          <a:xfrm>
            <a:off x="431321" y="382844"/>
            <a:ext cx="4079371" cy="4464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120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section Divider Text"/>
          <p:cNvSpPr>
            <a:spLocks noGrp="1"/>
          </p:cNvSpPr>
          <p:nvPr>
            <p:ph type="body" sz="quarter" idx="11"/>
          </p:nvPr>
        </p:nvSpPr>
        <p:spPr>
          <a:xfrm>
            <a:off x="431321" y="938204"/>
            <a:ext cx="8384875" cy="1804996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Subsection Divider Title"/>
          <p:cNvSpPr>
            <a:spLocks noGrp="1"/>
          </p:cNvSpPr>
          <p:nvPr>
            <p:ph type="title"/>
          </p:nvPr>
        </p:nvSpPr>
        <p:spPr>
          <a:xfrm>
            <a:off x="431321" y="382844"/>
            <a:ext cx="8376249" cy="4464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832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ver Pictur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5" y="0"/>
            <a:ext cx="9134977" cy="5143500"/>
          </a:xfrm>
          <a:prstGeom prst="rect">
            <a:avLst/>
          </a:prstGeom>
        </p:spPr>
      </p:pic>
      <p:sp>
        <p:nvSpPr>
          <p:cNvPr id="9" name="OurLogo"/>
          <p:cNvSpPr>
            <a:spLocks noGrp="1" noChangeAspect="1"/>
          </p:cNvSpPr>
          <p:nvPr>
            <p:ph type="pic" sz="quarter" idx="14"/>
          </p:nvPr>
        </p:nvSpPr>
        <p:spPr>
          <a:xfrm>
            <a:off x="7704000" y="576000"/>
            <a:ext cx="828000" cy="82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31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>
            <a:spLocks noGrp="1"/>
          </p:cNvSpPr>
          <p:nvPr>
            <p:ph type="sldNum" sz="quarter" idx="4"/>
          </p:nvPr>
        </p:nvSpPr>
        <p:spPr>
          <a:xfrm>
            <a:off x="8676542" y="4834959"/>
            <a:ext cx="305532" cy="215444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Entity Name Placeholder"/>
          <p:cNvSpPr>
            <a:spLocks noGrp="1"/>
          </p:cNvSpPr>
          <p:nvPr>
            <p:ph type="ftr" sz="quarter" idx="3"/>
          </p:nvPr>
        </p:nvSpPr>
        <p:spPr>
          <a:xfrm>
            <a:off x="5765041" y="4837040"/>
            <a:ext cx="2895600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288000" y="899999"/>
            <a:ext cx="8568000" cy="4002201"/>
          </a:xfrm>
          <a:prstGeom prst="rect">
            <a:avLst/>
          </a:prstGeom>
          <a:ln w="12700" cap="rnd" cmpd="sng" algn="ctr">
            <a:noFill/>
            <a:prstDash val="solid"/>
          </a:ln>
        </p:spPr>
        <p:txBody>
          <a:bodyPr vert="horz" wrap="square" lIns="0" tIns="36000" rIns="0" bIns="36000" rtlCol="0" anchor="t" anchorCtr="0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88000" y="288000"/>
            <a:ext cx="8568000" cy="446400"/>
          </a:xfrm>
          <a:prstGeom prst="rect">
            <a:avLst/>
          </a:prstGeom>
          <a:ln w="12700" cap="rnd" cmpd="sng" algn="ctr">
            <a:noFill/>
            <a:prstDash val="solid"/>
          </a:ln>
        </p:spPr>
        <p:txBody>
          <a:bodyPr vert="horz" wrap="square" lIns="0" tIns="36000" rIns="0" bIns="36000" rtlCol="0" anchor="b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09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75" r:id="rId3"/>
    <p:sldLayoutId id="2147483649" r:id="rId4"/>
    <p:sldLayoutId id="2147483663" r:id="rId5"/>
    <p:sldLayoutId id="2147483686" r:id="rId6"/>
    <p:sldLayoutId id="2147483650" r:id="rId7"/>
    <p:sldLayoutId id="2147483652" r:id="rId8"/>
    <p:sldLayoutId id="2147483653" r:id="rId9"/>
    <p:sldLayoutId id="2147483654" r:id="rId10"/>
    <p:sldLayoutId id="2147483655" r:id="rId11"/>
    <p:sldLayoutId id="2147483665" r:id="rId12"/>
    <p:sldLayoutId id="2147483684" r:id="rId13"/>
    <p:sldLayoutId id="2147483685" r:id="rId14"/>
    <p:sldLayoutId id="2147483683" r:id="rId15"/>
    <p:sldLayoutId id="2147483666" r:id="rId16"/>
    <p:sldLayoutId id="2147483667" r:id="rId17"/>
    <p:sldLayoutId id="2147483656" r:id="rId18"/>
    <p:sldLayoutId id="2147483657" r:id="rId19"/>
    <p:sldLayoutId id="2147483658" r:id="rId20"/>
    <p:sldLayoutId id="2147483659" r:id="rId21"/>
    <p:sldLayoutId id="2147483661" r:id="rId22"/>
    <p:sldLayoutId id="2147483669" r:id="rId23"/>
    <p:sldLayoutId id="2147483674" r:id="rId24"/>
    <p:sldLayoutId id="2147483672" r:id="rId25"/>
    <p:sldLayoutId id="2147483670" r:id="rId26"/>
    <p:sldLayoutId id="2147483671" r:id="rId27"/>
    <p:sldLayoutId id="2147483690" r:id="rId28"/>
  </p:sldLayoutIdLst>
  <p:hf hdr="0" dt="0"/>
  <p:txStyles>
    <p:titleStyle>
      <a:lvl1pPr marL="0" algn="l" defTabSz="914400" rtl="0" eaLnBrk="1" latinLnBrk="0" hangingPunct="1">
        <a:buNone/>
        <a:defRPr sz="2800" b="0" i="0" u="none" kern="1200" cap="none" baseline="0">
          <a:solidFill>
            <a:srgbClr val="4D4D4D"/>
          </a:solidFill>
          <a:uFill>
            <a:solidFill>
              <a:schemeClr val="tx1"/>
            </a:solidFill>
          </a:u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spcAft>
          <a:spcPts val="9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b="0" i="0" u="none" kern="1200" cap="none">
          <a:solidFill>
            <a:srgbClr val="4D4D4D"/>
          </a:solidFill>
          <a:uFill>
            <a:solidFill>
              <a:schemeClr val="tx1"/>
            </a:solidFill>
          </a:u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spcAft>
          <a:spcPts val="900"/>
        </a:spcAft>
        <a:buClr>
          <a:schemeClr val="accent1"/>
        </a:buClr>
        <a:buSzPct val="100000"/>
        <a:buFont typeface="Georgia" panose="02040502050405020303" pitchFamily="18" charset="0"/>
        <a:buChar char="–"/>
        <a:defRPr sz="1600" b="0" i="0" u="none" kern="1200" cap="none">
          <a:solidFill>
            <a:srgbClr val="4D4D4D"/>
          </a:solidFill>
          <a:uFill>
            <a:solidFill>
              <a:schemeClr val="tx1"/>
            </a:solidFill>
          </a:u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spcAft>
          <a:spcPts val="900"/>
        </a:spcAft>
        <a:buClr>
          <a:schemeClr val="accent1"/>
        </a:buClr>
        <a:buSzPct val="100000"/>
        <a:buFont typeface="Georgia" panose="02040502050405020303" pitchFamily="18" charset="0"/>
        <a:buChar char="–"/>
        <a:defRPr sz="1600" b="0" i="0" u="none" kern="1200" cap="none">
          <a:solidFill>
            <a:srgbClr val="4D4D4D"/>
          </a:solidFill>
          <a:uFill>
            <a:solidFill>
              <a:schemeClr val="tx1"/>
            </a:solidFill>
          </a:uFill>
          <a:latin typeface="+mn-lt"/>
          <a:ea typeface="+mn-ea"/>
          <a:cs typeface="+mn-cs"/>
        </a:defRPr>
      </a:lvl3pPr>
      <a:lvl4pPr marL="1080000" indent="-270000" algn="l" defTabSz="914400" rtl="0" eaLnBrk="1" latinLnBrk="0" hangingPunct="1">
        <a:spcAft>
          <a:spcPts val="900"/>
        </a:spcAft>
        <a:buClr>
          <a:schemeClr val="accent1"/>
        </a:buClr>
        <a:buSzPct val="100000"/>
        <a:buFont typeface="Georgia" panose="02040502050405020303" pitchFamily="18" charset="0"/>
        <a:buChar char="–"/>
        <a:tabLst/>
        <a:defRPr sz="1600" b="0" i="0" u="none" kern="1200" cap="none">
          <a:solidFill>
            <a:srgbClr val="4D4D4D"/>
          </a:solidFill>
          <a:uFill>
            <a:solidFill>
              <a:schemeClr val="tx1"/>
            </a:solidFill>
          </a:u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spcAft>
          <a:spcPts val="900"/>
        </a:spcAft>
        <a:buClr>
          <a:schemeClr val="accent1"/>
        </a:buClr>
        <a:buSzPct val="100000"/>
        <a:buFont typeface="Georgia" panose="02040502050405020303" pitchFamily="18" charset="0"/>
        <a:buChar char="–"/>
        <a:tabLst/>
        <a:defRPr sz="1600" b="0" i="0" u="none" kern="1200" cap="none">
          <a:solidFill>
            <a:srgbClr val="4D4D4D"/>
          </a:solidFill>
          <a:uFill>
            <a:solidFill>
              <a:schemeClr val="tx1"/>
            </a:solidFill>
          </a:uFill>
          <a:latin typeface="+mn-lt"/>
          <a:ea typeface="+mn-ea"/>
          <a:cs typeface="+mn-cs"/>
        </a:defRPr>
      </a:lvl5pPr>
      <a:lvl6pPr marL="2496429" indent="-228571" algn="l" defTabSz="914400" rtl="0" eaLnBrk="1" latinLnBrk="0" hangingPunct="1">
        <a:buClr>
          <a:schemeClr val="tx1"/>
        </a:buClr>
        <a:buSzPct val="100000"/>
        <a:buFont typeface="Arial" pitchFamily="34" charset="0"/>
        <a:buChar char="•"/>
        <a:defRPr sz="2000" b="0" i="0" u="none" kern="1200" cap="none">
          <a:solidFill>
            <a:schemeClr val="tx1"/>
          </a:solidFill>
          <a:uFill>
            <a:solidFill>
              <a:schemeClr val="tx1"/>
            </a:solidFill>
          </a:u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ret.cohen@hoganlovell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workplacetechlaw.com/" TargetMode="External"/><Relationship Id="rId5" Type="http://schemas.openxmlformats.org/officeDocument/2006/relationships/hyperlink" Target="mailto:SSheinberg@adl.org" TargetMode="External"/><Relationship Id="rId4" Type="http://schemas.openxmlformats.org/officeDocument/2006/relationships/hyperlink" Target="http://www.hldataprotection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ldataprotection.com/" TargetMode="External"/><Relationship Id="rId7" Type="http://schemas.openxmlformats.org/officeDocument/2006/relationships/image" Target="../media/image5.png"/><Relationship Id="rId2" Type="http://schemas.openxmlformats.org/officeDocument/2006/relationships/hyperlink" Target="mailto:bret.cohen@hoganlovells.com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://www.workplacetechlaw.com/" TargetMode="External"/><Relationship Id="rId4" Type="http://schemas.openxmlformats.org/officeDocument/2006/relationships/hyperlink" Target="mailto:SSheinberg@adl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ver Additional Title"/>
          <p:cNvSpPr>
            <a:spLocks noGrp="1"/>
          </p:cNvSpPr>
          <p:nvPr>
            <p:ph type="body" sz="quarter" idx="11"/>
          </p:nvPr>
        </p:nvSpPr>
        <p:spPr>
          <a:xfrm>
            <a:off x="4762500" y="3101650"/>
            <a:ext cx="3819525" cy="15656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US" b="1" dirty="0" smtClean="0"/>
              <a:t>Bret Cohen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Privacy &amp; Cybersecurity Group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Hogan Lovells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hlinkClick r:id="rId3"/>
              </a:rPr>
              <a:t>bret.cohen@hoganlovells.com</a:t>
            </a: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dirty="0" smtClean="0"/>
              <a:t>Blog: </a:t>
            </a:r>
            <a:r>
              <a:rPr lang="en-US" dirty="0" smtClean="0">
                <a:hlinkClick r:id="rId4"/>
              </a:rPr>
              <a:t>hldataprotection.com</a:t>
            </a:r>
            <a:endParaRPr lang="en-US" dirty="0" smtClean="0"/>
          </a:p>
          <a:p>
            <a:pPr>
              <a:spcAft>
                <a:spcPts val="0"/>
              </a:spcAft>
            </a:pP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sz="1400" dirty="0" smtClean="0"/>
              <a:t>October 26, 2016</a:t>
            </a:r>
            <a:endParaRPr lang="en-US" sz="1400" dirty="0"/>
          </a:p>
        </p:txBody>
      </p:sp>
      <p:sp>
        <p:nvSpPr>
          <p:cNvPr id="10" name="Cover Title"/>
          <p:cNvSpPr>
            <a:spLocks noGrp="1"/>
          </p:cNvSpPr>
          <p:nvPr>
            <p:ph type="title"/>
          </p:nvPr>
        </p:nvSpPr>
        <p:spPr>
          <a:xfrm>
            <a:off x="1840122" y="2065896"/>
            <a:ext cx="6730781" cy="446400"/>
          </a:xfrm>
        </p:spPr>
        <p:txBody>
          <a:bodyPr/>
          <a:lstStyle/>
          <a:p>
            <a:r>
              <a:rPr lang="en-US" sz="4800" dirty="0" smtClean="0"/>
              <a:t>Privacy and Security in the </a:t>
            </a:r>
            <a:br>
              <a:rPr lang="en-US" sz="4800" dirty="0" smtClean="0"/>
            </a:br>
            <a:r>
              <a:rPr lang="en-US" sz="4800" dirty="0" smtClean="0"/>
              <a:t>Employment Relationship</a:t>
            </a:r>
            <a:endParaRPr lang="en-US" sz="4800" dirty="0"/>
          </a:p>
        </p:txBody>
      </p:sp>
      <p:sp>
        <p:nvSpPr>
          <p:cNvPr id="12" name="Cover Additional Title"/>
          <p:cNvSpPr>
            <a:spLocks noGrp="1"/>
          </p:cNvSpPr>
          <p:nvPr>
            <p:ph type="body" sz="quarter" idx="11"/>
          </p:nvPr>
        </p:nvSpPr>
        <p:spPr>
          <a:xfrm>
            <a:off x="1352550" y="3101650"/>
            <a:ext cx="4429125" cy="15656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b="1" dirty="0" smtClean="0"/>
              <a:t>Steve Sheinberg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General Counsel and SVP, Privacy and Security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Anti-Defamation League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hlinkClick r:id="rId5"/>
              </a:rPr>
              <a:t>SSheinberg@adl.org</a:t>
            </a: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dirty="0" smtClean="0"/>
              <a:t>Blog: </a:t>
            </a:r>
            <a:r>
              <a:rPr lang="en-US" dirty="0" smtClean="0">
                <a:hlinkClick r:id="rId6"/>
              </a:rPr>
              <a:t>workplacetechlaw.com</a:t>
            </a:r>
            <a:r>
              <a:rPr lang="en-US" dirty="0" smtClean="0"/>
              <a:t> </a:t>
            </a:r>
          </a:p>
          <a:p>
            <a:pPr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9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2</a:t>
            </a:fld>
            <a:endParaRPr lang="en-GB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257405166"/>
              </p:ext>
            </p:extLst>
          </p:nvPr>
        </p:nvGraphicFramePr>
        <p:xfrm>
          <a:off x="287338" y="900113"/>
          <a:ext cx="8569325" cy="393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 and security in the employment relationship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76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employee privacy</a:t>
            </a:r>
            <a:endParaRPr lang="en-US" dirty="0"/>
          </a:p>
        </p:txBody>
      </p:sp>
      <p:sp>
        <p:nvSpPr>
          <p:cNvPr id="8" name="Content"/>
          <p:cNvSpPr>
            <a:spLocks noGrp="1"/>
          </p:cNvSpPr>
          <p:nvPr>
            <p:ph sz="quarter" idx="12"/>
          </p:nvPr>
        </p:nvSpPr>
        <p:spPr>
          <a:xfrm>
            <a:off x="287999" y="900000"/>
            <a:ext cx="8732176" cy="4243500"/>
          </a:xfrm>
        </p:spPr>
        <p:txBody>
          <a:bodyPr>
            <a:normAutofit/>
          </a:bodyPr>
          <a:lstStyle/>
          <a:p>
            <a:r>
              <a:rPr lang="en-US" dirty="0" smtClean="0"/>
              <a:t>Relatively limited statutory protections for employee privacy</a:t>
            </a:r>
          </a:p>
          <a:p>
            <a:r>
              <a:rPr lang="en-US" dirty="0" smtClean="0"/>
              <a:t>In many cases, employee privacy risks can be mitigated by setting proper expectations</a:t>
            </a:r>
          </a:p>
          <a:p>
            <a:r>
              <a:rPr lang="en-US" dirty="0" smtClean="0"/>
              <a:t>Be on the lookout for unintended consequences of policies involving the collection of employee information (e.g., discriminatory impact)</a:t>
            </a:r>
          </a:p>
        </p:txBody>
      </p:sp>
    </p:spTree>
    <p:extLst>
      <p:ext uri="{BB962C8B-B14F-4D97-AF65-F5344CB8AC3E}">
        <p14:creationId xmlns:p14="http://schemas.microsoft.com/office/powerpoint/2010/main" val="38284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monitoring: use of corporate IT systems</a:t>
            </a:r>
            <a:endParaRPr lang="en-US" dirty="0"/>
          </a:p>
        </p:txBody>
      </p:sp>
      <p:sp>
        <p:nvSpPr>
          <p:cNvPr id="8" name="Content"/>
          <p:cNvSpPr>
            <a:spLocks noGrp="1"/>
          </p:cNvSpPr>
          <p:nvPr>
            <p:ph sz="quarter" idx="12"/>
          </p:nvPr>
        </p:nvSpPr>
        <p:spPr>
          <a:xfrm>
            <a:off x="287999" y="900000"/>
            <a:ext cx="8732176" cy="4243500"/>
          </a:xfrm>
        </p:spPr>
        <p:txBody>
          <a:bodyPr>
            <a:normAutofit/>
          </a:bodyPr>
          <a:lstStyle/>
          <a:p>
            <a:r>
              <a:rPr lang="en-US" dirty="0" smtClean="0"/>
              <a:t>In the U.S., wide latitude for employers to monitor activity on company-owned information systems</a:t>
            </a:r>
          </a:p>
          <a:p>
            <a:r>
              <a:rPr lang="en-US" dirty="0" smtClean="0"/>
              <a:t>Liability protection for cybersecurity monitoring</a:t>
            </a:r>
          </a:p>
          <a:p>
            <a:r>
              <a:rPr lang="en-US" dirty="0" smtClean="0"/>
              <a:t>Implement an acceptable use policy to set employee expectations</a:t>
            </a:r>
          </a:p>
          <a:p>
            <a:pPr lvl="1"/>
            <a:r>
              <a:rPr lang="en-US" dirty="0"/>
              <a:t>Prohibit unlawful </a:t>
            </a:r>
            <a:r>
              <a:rPr lang="en-US" dirty="0" smtClean="0"/>
              <a:t>uses and describe limits on personal use</a:t>
            </a:r>
            <a:endParaRPr lang="en-US" dirty="0"/>
          </a:p>
          <a:p>
            <a:pPr lvl="1"/>
            <a:r>
              <a:rPr lang="en-US" dirty="0" smtClean="0"/>
              <a:t>Preserve the company’s right to inspect and monitor</a:t>
            </a:r>
          </a:p>
          <a:p>
            <a:pPr lvl="1"/>
            <a:r>
              <a:rPr lang="en-US" dirty="0" smtClean="0"/>
              <a:t>Address off-hours use by non-exempt personnel</a:t>
            </a:r>
          </a:p>
          <a:p>
            <a:pPr lvl="1"/>
            <a:r>
              <a:rPr lang="en-US" dirty="0" smtClean="0"/>
              <a:t>Notify employees regularly and whenever possible (e.g., banner)</a:t>
            </a:r>
          </a:p>
        </p:txBody>
      </p:sp>
    </p:spTree>
    <p:extLst>
      <p:ext uri="{BB962C8B-B14F-4D97-AF65-F5344CB8AC3E}">
        <p14:creationId xmlns:p14="http://schemas.microsoft.com/office/powerpoint/2010/main" val="38284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monitoring: use of third-party services</a:t>
            </a:r>
            <a:endParaRPr lang="en-US" dirty="0"/>
          </a:p>
        </p:txBody>
      </p:sp>
      <p:sp>
        <p:nvSpPr>
          <p:cNvPr id="8" name="Content"/>
          <p:cNvSpPr>
            <a:spLocks noGrp="1"/>
          </p:cNvSpPr>
          <p:nvPr>
            <p:ph sz="quarter" idx="12"/>
          </p:nvPr>
        </p:nvSpPr>
        <p:spPr>
          <a:xfrm>
            <a:off x="287999" y="900000"/>
            <a:ext cx="8732176" cy="4243500"/>
          </a:xfrm>
        </p:spPr>
        <p:txBody>
          <a:bodyPr>
            <a:normAutofit/>
          </a:bodyPr>
          <a:lstStyle/>
          <a:p>
            <a:r>
              <a:rPr lang="en-US" dirty="0" smtClean="0"/>
              <a:t>Corporate security may involve monitoring of third-party services, whether used on the corporate network or outside of work time</a:t>
            </a:r>
          </a:p>
          <a:p>
            <a:r>
              <a:rPr lang="en-US" dirty="0" smtClean="0"/>
              <a:t>Be careful about how you gain access to those services</a:t>
            </a:r>
          </a:p>
          <a:p>
            <a:pPr lvl="1"/>
            <a:r>
              <a:rPr lang="en-US" dirty="0" smtClean="0"/>
              <a:t>State laws prohibiting employers from requesting private passwords from employees</a:t>
            </a:r>
          </a:p>
          <a:p>
            <a:pPr lvl="1"/>
            <a:r>
              <a:rPr lang="en-US" dirty="0" smtClean="0"/>
              <a:t>Potential liability for accessing password-protected services or personal communications under anti-hacking and wiretapping statutes</a:t>
            </a:r>
          </a:p>
          <a:p>
            <a:pPr lvl="1"/>
            <a:r>
              <a:rPr lang="en-US" dirty="0" smtClean="0"/>
              <a:t>Case law protecting attorney-client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369495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 smtClean="0"/>
              <a:t>National Labor Relations Act prohibits even non-union employers from restricting employee organizing rights</a:t>
            </a:r>
          </a:p>
          <a:p>
            <a:r>
              <a:rPr lang="en-US" dirty="0" smtClean="0"/>
              <a:t>Employee organizing rights include communicating with each other about terms and conditions of employment</a:t>
            </a:r>
          </a:p>
          <a:p>
            <a:r>
              <a:rPr lang="en-US" dirty="0" smtClean="0"/>
              <a:t>NLRB has focused on employer social media policies, prohibiting:</a:t>
            </a:r>
            <a:endParaRPr lang="en-US" dirty="0"/>
          </a:p>
          <a:p>
            <a:pPr lvl="1"/>
            <a:r>
              <a:rPr lang="en-US" dirty="0"/>
              <a:t>Discipline </a:t>
            </a:r>
            <a:r>
              <a:rPr lang="en-US" dirty="0" smtClean="0"/>
              <a:t>of employees </a:t>
            </a:r>
            <a:r>
              <a:rPr lang="en-US" dirty="0"/>
              <a:t>for protected online communications about workplace</a:t>
            </a:r>
          </a:p>
          <a:p>
            <a:pPr lvl="1"/>
            <a:r>
              <a:rPr lang="en-US" dirty="0" smtClean="0"/>
              <a:t>Adoption of overbroad rules restricting </a:t>
            </a:r>
            <a:r>
              <a:rPr lang="en-US" dirty="0"/>
              <a:t>employee communications about </a:t>
            </a:r>
            <a:r>
              <a:rPr lang="en-US" dirty="0" smtClean="0"/>
              <a:t>workplace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monitoring: </a:t>
            </a:r>
            <a:r>
              <a:rPr lang="en-US" dirty="0" smtClean="0"/>
              <a:t>NLRB and social 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0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monitoring: audio/video monitoring</a:t>
            </a:r>
            <a:endParaRPr lang="en-US" dirty="0"/>
          </a:p>
        </p:txBody>
      </p:sp>
      <p:sp>
        <p:nvSpPr>
          <p:cNvPr id="8" name="Content"/>
          <p:cNvSpPr>
            <a:spLocks noGrp="1"/>
          </p:cNvSpPr>
          <p:nvPr>
            <p:ph sz="quarter" idx="12"/>
          </p:nvPr>
        </p:nvSpPr>
        <p:spPr>
          <a:xfrm>
            <a:off x="287999" y="900000"/>
            <a:ext cx="8732176" cy="4243500"/>
          </a:xfrm>
        </p:spPr>
        <p:txBody>
          <a:bodyPr>
            <a:normAutofit/>
          </a:bodyPr>
          <a:lstStyle/>
          <a:p>
            <a:r>
              <a:rPr lang="en-US" dirty="0" smtClean="0"/>
              <a:t>Video monitoring</a:t>
            </a:r>
          </a:p>
          <a:p>
            <a:pPr lvl="1"/>
            <a:r>
              <a:rPr lang="en-US" dirty="0" smtClean="0"/>
              <a:t>Some statutes prohibit video monitoring in specific sensitive areas (e.g., bathrooms)</a:t>
            </a:r>
          </a:p>
          <a:p>
            <a:pPr lvl="1"/>
            <a:r>
              <a:rPr lang="en-US" dirty="0" smtClean="0"/>
              <a:t>Elsewhere, video monitoring will be subject to “intrusion” test</a:t>
            </a:r>
          </a:p>
          <a:p>
            <a:r>
              <a:rPr lang="en-US" dirty="0" smtClean="0"/>
              <a:t>Audio monitoring</a:t>
            </a:r>
          </a:p>
          <a:p>
            <a:pPr lvl="1"/>
            <a:r>
              <a:rPr lang="en-US" dirty="0" smtClean="0"/>
              <a:t>In most states, call or other audio recording requires the consent of at least one party to the communication</a:t>
            </a:r>
          </a:p>
          <a:p>
            <a:pPr lvl="1"/>
            <a:r>
              <a:rPr lang="en-US" dirty="0" smtClean="0"/>
              <a:t>Be cautious of all-party consent states</a:t>
            </a:r>
          </a:p>
        </p:txBody>
      </p:sp>
    </p:spTree>
    <p:extLst>
      <p:ext uri="{BB962C8B-B14F-4D97-AF65-F5344CB8AC3E}">
        <p14:creationId xmlns:p14="http://schemas.microsoft.com/office/powerpoint/2010/main" val="270452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monitoring: physical and productivity monitoring</a:t>
            </a:r>
            <a:endParaRPr lang="en-US" dirty="0"/>
          </a:p>
        </p:txBody>
      </p:sp>
      <p:sp>
        <p:nvSpPr>
          <p:cNvPr id="8" name="Content"/>
          <p:cNvSpPr>
            <a:spLocks noGrp="1"/>
          </p:cNvSpPr>
          <p:nvPr>
            <p:ph sz="quarter" idx="12"/>
          </p:nvPr>
        </p:nvSpPr>
        <p:spPr>
          <a:xfrm>
            <a:off x="287999" y="900000"/>
            <a:ext cx="8732176" cy="4243500"/>
          </a:xfrm>
        </p:spPr>
        <p:txBody>
          <a:bodyPr>
            <a:normAutofit/>
          </a:bodyPr>
          <a:lstStyle/>
          <a:p>
            <a:r>
              <a:rPr lang="en-US" dirty="0" smtClean="0"/>
              <a:t>Increase in metrics, sensors, Internet of Things, and Big Data </a:t>
            </a:r>
            <a:r>
              <a:rPr lang="en-US" dirty="0"/>
              <a:t>c</a:t>
            </a:r>
            <a:r>
              <a:rPr lang="en-US" dirty="0" smtClean="0"/>
              <a:t>reates </a:t>
            </a:r>
            <a:r>
              <a:rPr lang="en-US" dirty="0" smtClean="0"/>
              <a:t>opportunities to measure and increase workplace efficiency</a:t>
            </a:r>
          </a:p>
          <a:p>
            <a:r>
              <a:rPr lang="en-US" dirty="0" smtClean="0"/>
              <a:t>Beware of algorithmic bias</a:t>
            </a:r>
          </a:p>
          <a:p>
            <a:r>
              <a:rPr lang="en-US" dirty="0" err="1" smtClean="0"/>
              <a:t>Geolocation</a:t>
            </a:r>
            <a:r>
              <a:rPr lang="en-US" dirty="0" smtClean="0"/>
              <a:t> tracking</a:t>
            </a:r>
          </a:p>
          <a:p>
            <a:pPr lvl="1"/>
            <a:r>
              <a:rPr lang="en-US" dirty="0" smtClean="0"/>
              <a:t>When do asset-tracking and productivity monitoring cross the line?</a:t>
            </a:r>
          </a:p>
          <a:p>
            <a:pPr marL="0" indent="0">
              <a:buNone/>
            </a:pPr>
            <a:endParaRPr lang="en-US" i="1" dirty="0" smtClean="0">
              <a:solidFill>
                <a:srgbClr val="FFA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25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checks</a:t>
            </a:r>
            <a:endParaRPr lang="en-US" dirty="0"/>
          </a:p>
        </p:txBody>
      </p:sp>
      <p:sp>
        <p:nvSpPr>
          <p:cNvPr id="8" name="Content"/>
          <p:cNvSpPr>
            <a:spLocks noGrp="1"/>
          </p:cNvSpPr>
          <p:nvPr>
            <p:ph sz="quarter" idx="12"/>
          </p:nvPr>
        </p:nvSpPr>
        <p:spPr>
          <a:xfrm>
            <a:off x="287999" y="900000"/>
            <a:ext cx="8732176" cy="4243500"/>
          </a:xfrm>
        </p:spPr>
        <p:txBody>
          <a:bodyPr>
            <a:normAutofit/>
          </a:bodyPr>
          <a:lstStyle/>
          <a:p>
            <a:r>
              <a:rPr lang="en-US" dirty="0" smtClean="0"/>
              <a:t>FCRA and state laws require employee consent prior to conducting a background check for employment purposes</a:t>
            </a:r>
          </a:p>
          <a:p>
            <a:pPr lvl="1"/>
            <a:r>
              <a:rPr lang="en-US" dirty="0" smtClean="0"/>
              <a:t>Federal law covers use of third parties; some state laws cover employer checks as well</a:t>
            </a:r>
          </a:p>
          <a:p>
            <a:pPr lvl="1"/>
            <a:r>
              <a:rPr lang="en-US" dirty="0" smtClean="0"/>
              <a:t>Requirements to provide adverse action notices and the opportunity to correct</a:t>
            </a:r>
          </a:p>
          <a:p>
            <a:r>
              <a:rPr lang="en-US" dirty="0" smtClean="0"/>
              <a:t>Non-traditional background </a:t>
            </a:r>
            <a:r>
              <a:rPr lang="en-US" dirty="0"/>
              <a:t>checks are covered (e.g., social </a:t>
            </a:r>
            <a:r>
              <a:rPr lang="en-US" dirty="0" smtClean="0"/>
              <a:t>media checks) </a:t>
            </a:r>
          </a:p>
          <a:p>
            <a:r>
              <a:rPr lang="en-US" dirty="0" smtClean="0"/>
              <a:t>Be careful to avoid discrimination issues</a:t>
            </a:r>
          </a:p>
          <a:p>
            <a:pPr lvl="1"/>
            <a:r>
              <a:rPr lang="en-US" dirty="0" smtClean="0"/>
              <a:t>Including non-traditional discrimination (e.g., lawful off-duty conduct)</a:t>
            </a:r>
          </a:p>
          <a:p>
            <a:pPr lvl="1"/>
            <a:r>
              <a:rPr lang="en-US" dirty="0" smtClean="0"/>
              <a:t>Insulate decision-makers from factors that could be considered discriminatory</a:t>
            </a:r>
          </a:p>
        </p:txBody>
      </p:sp>
    </p:spTree>
    <p:extLst>
      <p:ext uri="{BB962C8B-B14F-4D97-AF65-F5344CB8AC3E}">
        <p14:creationId xmlns:p14="http://schemas.microsoft.com/office/powerpoint/2010/main" val="221632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 smtClean="0"/>
              <a:t>Stronger privacy protections for employee information in the EU and in countries with EU-style comprehensive privacy laws</a:t>
            </a:r>
          </a:p>
          <a:p>
            <a:pPr lvl="1"/>
            <a:r>
              <a:rPr lang="en-US" dirty="0" smtClean="0"/>
              <a:t>Employee notices</a:t>
            </a:r>
          </a:p>
          <a:p>
            <a:pPr lvl="1"/>
            <a:r>
              <a:rPr lang="en-US" dirty="0" smtClean="0"/>
              <a:t>Restrictions on cross-border data transfers</a:t>
            </a:r>
          </a:p>
          <a:p>
            <a:pPr lvl="1"/>
            <a:r>
              <a:rPr lang="en-US" dirty="0" smtClean="0"/>
              <a:t>Greater restrictions on monitoring of electronic resources</a:t>
            </a:r>
          </a:p>
          <a:p>
            <a:pPr lvl="1"/>
            <a:r>
              <a:rPr lang="en-US" dirty="0" smtClean="0"/>
              <a:t>Employee hotline regulation (e.g., anonymous reporting)</a:t>
            </a:r>
          </a:p>
          <a:p>
            <a:pPr lvl="1"/>
            <a:r>
              <a:rPr lang="en-US" dirty="0" smtClean="0"/>
              <a:t>Works council consultation for IT policies</a:t>
            </a:r>
          </a:p>
          <a:p>
            <a:pPr marL="2700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7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privacy and security program</a:t>
            </a:r>
            <a:endParaRPr lang="en-US" dirty="0"/>
          </a:p>
        </p:txBody>
      </p:sp>
      <p:sp>
        <p:nvSpPr>
          <p:cNvPr id="8" name="Content"/>
          <p:cNvSpPr>
            <a:spLocks noGrp="1"/>
          </p:cNvSpPr>
          <p:nvPr>
            <p:ph sz="quarter" idx="12"/>
          </p:nvPr>
        </p:nvSpPr>
        <p:spPr>
          <a:xfrm>
            <a:off x="287999" y="900000"/>
            <a:ext cx="8732176" cy="42435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The key to mitigating privacy and security risks in the workplace is </a:t>
            </a:r>
            <a:r>
              <a:rPr lang="en-US" sz="3200" b="1" dirty="0" smtClean="0"/>
              <a:t>creating a privacy-aware corporate culture</a:t>
            </a:r>
            <a:r>
              <a:rPr lang="en-US" sz="3200" dirty="0" smtClean="0"/>
              <a:t> that motivates and trains employees to be part of that culture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8284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8695778" y="4834959"/>
            <a:ext cx="286296" cy="215444"/>
          </a:xfrm>
        </p:spPr>
        <p:txBody>
          <a:bodyPr/>
          <a:lstStyle/>
          <a:p>
            <a:r>
              <a:rPr lang="en-US" dirty="0" smtClean="0"/>
              <a:t>|  </a:t>
            </a:r>
            <a:fld id="{6967D197-2218-4700-B211-63EF06F51A7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Entity Name Placehold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dirty="0" smtClean="0"/>
              <a:t>Hogan Lovells</a:t>
            </a:r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privacy and security program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87686173"/>
              </p:ext>
            </p:extLst>
          </p:nvPr>
        </p:nvGraphicFramePr>
        <p:xfrm>
          <a:off x="287338" y="900113"/>
          <a:ext cx="8618537" cy="3605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600353" y="4587359"/>
            <a:ext cx="4229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{Most of this is policy, not tech, driven}</a:t>
            </a:r>
          </a:p>
        </p:txBody>
      </p:sp>
    </p:spTree>
    <p:extLst>
      <p:ext uri="{BB962C8B-B14F-4D97-AF65-F5344CB8AC3E}">
        <p14:creationId xmlns:p14="http://schemas.microsoft.com/office/powerpoint/2010/main" val="38284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de-DE" smtClean="0"/>
              <a:t>Hogan Lovells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smtClean="0"/>
              <a:t>|  </a:t>
            </a:r>
            <a:fld id="{6967D197-2218-4700-B211-63EF06F51A7E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8" name="Cover Additional Title"/>
          <p:cNvSpPr txBox="1">
            <a:spLocks/>
          </p:cNvSpPr>
          <p:nvPr/>
        </p:nvSpPr>
        <p:spPr>
          <a:xfrm>
            <a:off x="4743450" y="1034725"/>
            <a:ext cx="3819525" cy="1565600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3pPr>
            <a:lvl4pPr marL="108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tabLst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tabLst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5pPr>
            <a:lvl6pPr marL="2496429" indent="-228571" algn="l" defTabSz="914400" rtl="0" eaLnBrk="1" latinLnBrk="0" hangingPunct="1">
              <a:buClr>
                <a:schemeClr val="tx1"/>
              </a:buClr>
              <a:buSzPct val="100000"/>
              <a:buFont typeface="Arial" pitchFamily="34" charset="0"/>
              <a:buChar char="•"/>
              <a:defRPr sz="2000" b="0" i="0" u="none" kern="1200" cap="none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b="1" dirty="0" smtClean="0"/>
              <a:t>Bret Cohen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Privacy &amp; Cybersecurity Group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Hogan Lovells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>
                <a:hlinkClick r:id="rId2"/>
              </a:rPr>
              <a:t>bret.cohen@hoganlovells.com</a:t>
            </a:r>
            <a:endParaRPr lang="en-US" dirty="0" smtClean="0"/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Blog: </a:t>
            </a:r>
            <a:r>
              <a:rPr lang="en-US" dirty="0" smtClean="0">
                <a:hlinkClick r:id="rId3"/>
              </a:rPr>
              <a:t>hldataprotection.com</a:t>
            </a:r>
            <a:endParaRPr lang="en-US" dirty="0" smtClean="0"/>
          </a:p>
          <a:p>
            <a:pPr>
              <a:spcAft>
                <a:spcPts val="0"/>
              </a:spcAft>
            </a:pPr>
            <a:endParaRPr lang="en-US" dirty="0" smtClean="0"/>
          </a:p>
        </p:txBody>
      </p:sp>
      <p:sp>
        <p:nvSpPr>
          <p:cNvPr id="9" name="Cover Additional Title"/>
          <p:cNvSpPr txBox="1">
            <a:spLocks/>
          </p:cNvSpPr>
          <p:nvPr/>
        </p:nvSpPr>
        <p:spPr>
          <a:xfrm>
            <a:off x="600075" y="1025199"/>
            <a:ext cx="4629150" cy="18037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3pPr>
            <a:lvl4pPr marL="108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tabLst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spcAft>
                <a:spcPts val="900"/>
              </a:spcAft>
              <a:buClr>
                <a:schemeClr val="accent1"/>
              </a:buClr>
              <a:buSzPct val="100000"/>
              <a:buFont typeface="Georgia" panose="02040502050405020303" pitchFamily="18" charset="0"/>
              <a:buChar char="–"/>
              <a:tabLst/>
              <a:defRPr sz="1600" b="0" i="0" u="none" kern="1200" cap="none">
                <a:solidFill>
                  <a:srgbClr val="4D4D4D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5pPr>
            <a:lvl6pPr marL="2496429" indent="-228571" algn="l" defTabSz="914400" rtl="0" eaLnBrk="1" latinLnBrk="0" hangingPunct="1">
              <a:buClr>
                <a:schemeClr val="tx1"/>
              </a:buClr>
              <a:buSzPct val="100000"/>
              <a:buFont typeface="Arial" pitchFamily="34" charset="0"/>
              <a:buChar char="•"/>
              <a:defRPr sz="2000" b="0" i="0" u="none" kern="1200" cap="none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b="1" dirty="0" smtClean="0"/>
              <a:t>Steve Sheinberg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General Counsel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SVP, Privacy and Security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Anti-Defamation League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>
                <a:hlinkClick r:id="rId4"/>
              </a:rPr>
              <a:t>SSheinberg@adl.org</a:t>
            </a:r>
            <a:endParaRPr lang="en-US" dirty="0" smtClean="0"/>
          </a:p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Blog: </a:t>
            </a:r>
            <a:r>
              <a:rPr lang="en-US" dirty="0" smtClean="0">
                <a:hlinkClick r:id="rId5"/>
              </a:rPr>
              <a:t>workplacetechlaw.com</a:t>
            </a:r>
            <a:r>
              <a:rPr lang="en-US" dirty="0" smtClean="0"/>
              <a:t> </a:t>
            </a:r>
          </a:p>
          <a:p>
            <a:pPr>
              <a:spcAft>
                <a:spcPts val="0"/>
              </a:spcAft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644" y="2828924"/>
            <a:ext cx="5288756" cy="84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3819525"/>
            <a:ext cx="6877050" cy="97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6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Hogan Lovells">
      <a:dk1>
        <a:srgbClr val="4D5357"/>
      </a:dk1>
      <a:lt1>
        <a:srgbClr val="FFFFFF"/>
      </a:lt1>
      <a:dk2>
        <a:srgbClr val="2C5E4F"/>
      </a:dk2>
      <a:lt2>
        <a:srgbClr val="BED600"/>
      </a:lt2>
      <a:accent1>
        <a:srgbClr val="58A618"/>
      </a:accent1>
      <a:accent2>
        <a:srgbClr val="AAA38E"/>
      </a:accent2>
      <a:accent3>
        <a:srgbClr val="4B2942"/>
      </a:accent3>
      <a:accent4>
        <a:srgbClr val="5482AB"/>
      </a:accent4>
      <a:accent5>
        <a:srgbClr val="BEC5C2"/>
      </a:accent5>
      <a:accent6>
        <a:srgbClr val="557630"/>
      </a:accent6>
      <a:hlink>
        <a:srgbClr val="C50084"/>
      </a:hlink>
      <a:folHlink>
        <a:srgbClr val="FFA100"/>
      </a:folHlink>
    </a:clrScheme>
    <a:fontScheme name="HL_Theme">
      <a:majorFont>
        <a:latin typeface="Calibri"/>
        <a:ea typeface="Arial"/>
        <a:cs typeface="Arial"/>
      </a:majorFont>
      <a:minorFont>
        <a:latin typeface="Georgia"/>
        <a:ea typeface="Georgia"/>
        <a:cs typeface="Georgia"/>
      </a:minorFont>
    </a:fontScheme>
    <a:fmtScheme name="New Theme">
      <a:fillStyleLst>
        <a:solidFill>
          <a:schemeClr val="phClr"/>
        </a:solidFill>
        <a:gradFill rotWithShape="1"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  <a:scene3d>
            <a:camera prst="orthographicFront" fov="0">
              <a:rot lat="0" lon="0" rev="0"/>
            </a:camera>
            <a:lightRig rig="threePt" dir="tl"/>
          </a:scene3d>
          <a:sp3d>
            <a:bevelT w="0" h="0"/>
          </a:sp3d>
        </a:effectStyle>
        <a:effectStyle>
          <a:effectLst/>
          <a:scene3d>
            <a:camera prst="orthographicFront" fov="0">
              <a:rot lat="0" lon="0" rev="0"/>
            </a:camera>
            <a:lightRig rig="threePt" dir="tl"/>
          </a:scene3d>
          <a:sp3d>
            <a:bevelT w="0" h="0"/>
          </a:sp3d>
        </a:effectStyle>
        <a:effectStyle>
          <a:effectLst/>
          <a:scene3d>
            <a:camera prst="orthographicFront" fov="0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sz="11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</TotalTime>
  <Words>716</Words>
  <Application>
  </Application>
  <PresentationFormat>On-screen Show (16:9)</PresentationFormat>
  <Paragraphs>121</Paragraphs>
  <Slides>13</Slides>
  <Notes>1</Notes>
  <HiddenSlides>0</HiddenSlides>
  <MMClips>0</MMClips>
  <ScaleCrop>false</ScaleCrop>
  <Company>
  </Company>
  <LinksUpToDate>false</LinksUpToDate>
  <SharedDoc>false</SharedDoc>
  <HyperlinksChanged>false</HyperlinksChanged>
  <AppVersion>14.0000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.</dc:title>
  <dc:creator/>
  <lastModifiedBy/>
  <revision>1</revision>
  <dcterms:created xsi:type="dcterms:W3CDTF">2016-10-25T23:56:56.3654701Z</dcterms:created>
  <dcterms:modified xsi:type="dcterms:W3CDTF">2016-10-25T23:56:56.3654701Z</dcterms:modified>
  <category/>
  <dc:description/>
  <contentStatus/>
  <contentType/>
  <keywords/>
  <dc:subject/>
  <version>0</version>
</coreProperties>
</file>